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theme/themeOverride5.xml" ContentType="application/vnd.openxmlformats-officedocument.themeOverride+xml"/>
  <Override PartName="/ppt/charts/chart8.xml" ContentType="application/vnd.openxmlformats-officedocument.drawingml.chart+xml"/>
  <Override PartName="/ppt/theme/themeOverride6.xml" ContentType="application/vnd.openxmlformats-officedocument.themeOverride+xml"/>
  <Override PartName="/ppt/charts/chart9.xml" ContentType="application/vnd.openxmlformats-officedocument.drawingml.chart+xml"/>
  <Override PartName="/ppt/theme/themeOverride7.xml" ContentType="application/vnd.openxmlformats-officedocument.themeOverride+xml"/>
  <Override PartName="/ppt/charts/chart10.xml" ContentType="application/vnd.openxmlformats-officedocument.drawingml.chart+xml"/>
  <Override PartName="/ppt/theme/themeOverride8.xml" ContentType="application/vnd.openxmlformats-officedocument.themeOverride+xml"/>
  <Override PartName="/ppt/charts/chart11.xml" ContentType="application/vnd.openxmlformats-officedocument.drawingml.chart+xml"/>
  <Override PartName="/ppt/theme/themeOverride9.xml" ContentType="application/vnd.openxmlformats-officedocument.themeOverride+xml"/>
  <Override PartName="/ppt/charts/chart12.xml" ContentType="application/vnd.openxmlformats-officedocument.drawingml.chart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notesMasterIdLst>
    <p:notesMasterId r:id="rId26"/>
  </p:notesMasterIdLst>
  <p:sldIdLst>
    <p:sldId id="270" r:id="rId2"/>
    <p:sldId id="271" r:id="rId3"/>
    <p:sldId id="272" r:id="rId4"/>
    <p:sldId id="273" r:id="rId5"/>
    <p:sldId id="268" r:id="rId6"/>
    <p:sldId id="276" r:id="rId7"/>
    <p:sldId id="267" r:id="rId8"/>
    <p:sldId id="274" r:id="rId9"/>
    <p:sldId id="269" r:id="rId10"/>
    <p:sldId id="282" r:id="rId11"/>
    <p:sldId id="283" r:id="rId12"/>
    <p:sldId id="285" r:id="rId13"/>
    <p:sldId id="286" r:id="rId14"/>
    <p:sldId id="287" r:id="rId15"/>
    <p:sldId id="289" r:id="rId16"/>
    <p:sldId id="266" r:id="rId17"/>
    <p:sldId id="288" r:id="rId18"/>
    <p:sldId id="277" r:id="rId19"/>
    <p:sldId id="278" r:id="rId20"/>
    <p:sldId id="279" r:id="rId21"/>
    <p:sldId id="280" r:id="rId22"/>
    <p:sldId id="291" r:id="rId23"/>
    <p:sldId id="292" r:id="rId24"/>
    <p:sldId id="2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86BC25"/>
    <a:srgbClr val="A6A6A6"/>
    <a:srgbClr val="FFC000"/>
    <a:srgbClr val="C0E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0.xlsx"/><Relationship Id="rId1" Type="http://schemas.openxmlformats.org/officeDocument/2006/relationships/themeOverride" Target="../theme/themeOverride8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.xlsx"/><Relationship Id="rId1" Type="http://schemas.openxmlformats.org/officeDocument/2006/relationships/themeOverride" Target="../theme/themeOverride9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2.xlsx"/><Relationship Id="rId1" Type="http://schemas.openxmlformats.org/officeDocument/2006/relationships/themeOverride" Target="../theme/themeOverride10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4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5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6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86F2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7E9-43B6-A30F-AFA734FFCBFF}"/>
              </c:ext>
            </c:extLst>
          </c:dPt>
          <c:dPt>
            <c:idx val="1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7E9-43B6-A30F-AFA734FFCBFF}"/>
              </c:ext>
            </c:extLst>
          </c:dPt>
          <c:dPt>
            <c:idx val="2"/>
            <c:bubble3D val="0"/>
            <c:spPr>
              <a:solidFill>
                <a:srgbClr val="7AB8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7E9-43B6-A30F-AFA734FFCBF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40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E7E9-43B6-A30F-AFA734FFCB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l-GR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solidFill>
                <a:srgbClr val="34F0FF">
                  <a:alpha val="8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38D-4C9B-9C14-0E9B7355BEB2}"/>
              </c:ext>
            </c:extLst>
          </c:dPt>
          <c:dPt>
            <c:idx val="1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38D-4C9B-9C14-0E9B7355BEB2}"/>
              </c:ext>
            </c:extLst>
          </c:dPt>
          <c:dPt>
            <c:idx val="2"/>
            <c:bubble3D val="0"/>
            <c:spPr>
              <a:solidFill>
                <a:srgbClr val="FDD300">
                  <a:alpha val="8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38D-4C9B-9C14-0E9B7355BEB2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48</c:v>
                </c:pt>
                <c:pt idx="1">
                  <c:v>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838D-4C9B-9C14-0E9B7355BE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l-GR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CA7-4D68-85AC-F45599D849AF}"/>
              </c:ext>
            </c:extLst>
          </c:dPt>
          <c:dPt>
            <c:idx val="1"/>
            <c:bubble3D val="0"/>
            <c:spPr>
              <a:solidFill>
                <a:srgbClr val="8C8C8C">
                  <a:lumMod val="50000"/>
                  <a:alpha val="8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CA7-4D68-85AC-F45599D849AF}"/>
              </c:ext>
            </c:extLst>
          </c:dPt>
          <c:dPt>
            <c:idx val="2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CCA7-4D68-85AC-F45599D849AF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40</c:v>
                </c:pt>
                <c:pt idx="2">
                  <c:v>30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</c:v>
                </c:pt>
                <c:pt idx="1">
                  <c:v>20</c:v>
                </c:pt>
                <c:pt idx="2">
                  <c:v>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CCA7-4D68-85AC-F45599D849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l-GR"/>
    </a:p>
  </c:tx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6CB-4A52-8B80-E061FCB54681}"/>
              </c:ext>
            </c:extLst>
          </c:dPt>
          <c:dPt>
            <c:idx val="1"/>
            <c:bubble3D val="0"/>
            <c:spPr>
              <a:solidFill>
                <a:srgbClr val="34F0FF">
                  <a:alpha val="8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6CB-4A52-8B80-E061FCB54681}"/>
              </c:ext>
            </c:extLst>
          </c:dPt>
          <c:dPt>
            <c:idx val="2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6CB-4A52-8B80-E061FCB54681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2">
                  <c:v>60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23</c:v>
                </c:pt>
                <c:pt idx="1">
                  <c:v>54</c:v>
                </c:pt>
                <c:pt idx="2">
                  <c:v>23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26CB-4A52-8B80-E061FCB546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l-GR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solidFill>
                <a:sysClr val="window" lastClr="FFFFFF">
                  <a:lumMod val="65000"/>
                  <a:alpha val="90000"/>
                </a:sys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5FC-4CBC-A467-E269A9456729}"/>
              </c:ext>
            </c:extLst>
          </c:dPt>
          <c:dPt>
            <c:idx val="1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5FC-4CBC-A467-E269A9456729}"/>
              </c:ext>
            </c:extLst>
          </c:dPt>
          <c:dPt>
            <c:idx val="2"/>
            <c:bubble3D val="0"/>
            <c:spPr>
              <a:solidFill>
                <a:sysClr val="window" lastClr="FFFFFF">
                  <a:lumMod val="65000"/>
                  <a:alpha val="90000"/>
                </a:sys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5FC-4CBC-A467-E269A945672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40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05FC-4CBC-A467-E269A94567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94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l-GR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21C-4451-AB95-8E93E7EFE25F}"/>
              </c:ext>
            </c:extLst>
          </c:dPt>
          <c:dPt>
            <c:idx val="1"/>
            <c:bubble3D val="0"/>
            <c:spPr>
              <a:noFill/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21C-4451-AB95-8E93E7EFE25F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A21C-4451-AB95-8E93E7EFE25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40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A21C-4451-AB95-8E93E7EFE2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10"/>
      </c:pieChart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l-G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086-4F67-BB70-50285C05494E}"/>
              </c:ext>
            </c:extLst>
          </c:dPt>
          <c:dPt>
            <c:idx val="1"/>
            <c:bubble3D val="0"/>
            <c:spPr>
              <a:solidFill>
                <a:srgbClr val="8C8C8C">
                  <a:lumMod val="50000"/>
                  <a:alpha val="8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086-4F67-BB70-50285C05494E}"/>
              </c:ext>
            </c:extLst>
          </c:dPt>
          <c:dPt>
            <c:idx val="2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086-4F67-BB70-50285C05494E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40</c:v>
                </c:pt>
                <c:pt idx="2">
                  <c:v>30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37</c:v>
                </c:pt>
                <c:pt idx="1">
                  <c:v>28</c:v>
                </c:pt>
                <c:pt idx="2">
                  <c:v>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B086-4F67-BB70-50285C0549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l-GR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2B4-4498-93A2-30BEA8C8D371}"/>
              </c:ext>
            </c:extLst>
          </c:dPt>
          <c:dPt>
            <c:idx val="1"/>
            <c:bubble3D val="0"/>
            <c:spPr>
              <a:solidFill>
                <a:sysClr val="window" lastClr="FFFFFF">
                  <a:lumMod val="65000"/>
                  <a:alpha val="90000"/>
                </a:sys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2B4-4498-93A2-30BEA8C8D371}"/>
              </c:ext>
            </c:extLst>
          </c:dPt>
          <c:dPt>
            <c:idx val="2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2B4-4498-93A2-30BEA8C8D371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40</c:v>
                </c:pt>
                <c:pt idx="2">
                  <c:v>60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35</c:v>
                </c:pt>
                <c:pt idx="2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F2B4-4498-93A2-30BEA8C8D3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l-GR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  <a:effectLst/>
          </c:spPr>
          <c:dPt>
            <c:idx val="0"/>
            <c:bubble3D val="0"/>
            <c:spPr>
              <a:noFill/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659-4ECD-B723-024E8E26E221}"/>
              </c:ext>
            </c:extLst>
          </c:dPt>
          <c:dPt>
            <c:idx val="1"/>
            <c:bubble3D val="0"/>
            <c:spPr>
              <a:solidFill>
                <a:schemeClr val="accent2">
                  <a:alpha val="80000"/>
                </a:schemeClr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659-4ECD-B723-024E8E26E221}"/>
              </c:ext>
            </c:extLst>
          </c:dPt>
          <c:dPt>
            <c:idx val="2"/>
            <c:bubble3D val="0"/>
            <c:spPr>
              <a:noFill/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659-4ECD-B723-024E8E26E221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2">
                  <c:v>60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</c:v>
                </c:pt>
                <c:pt idx="1">
                  <c:v>42</c:v>
                </c:pt>
                <c:pt idx="2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4659-4ECD-B723-024E8E26E2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l-G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69D-44A3-98C7-1DA90D64E330}"/>
              </c:ext>
            </c:extLst>
          </c:dPt>
          <c:dPt>
            <c:idx val="1"/>
            <c:bubble3D val="0"/>
            <c:spPr>
              <a:solidFill>
                <a:srgbClr val="86F2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69D-44A3-98C7-1DA90D64E330}"/>
              </c:ext>
            </c:extLst>
          </c:dPt>
          <c:dPt>
            <c:idx val="2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A69D-44A3-98C7-1DA90D64E330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40</c:v>
                </c:pt>
                <c:pt idx="2">
                  <c:v>30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52</c:v>
                </c:pt>
                <c:pt idx="1">
                  <c:v>38</c:v>
                </c:pt>
                <c:pt idx="2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A69D-44A3-98C7-1DA90D64E3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l-GR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solidFill>
                <a:srgbClr val="8C8C8C">
                  <a:lumMod val="50000"/>
                  <a:alpha val="8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9AD-4028-981F-0DBACEA08D16}"/>
              </c:ext>
            </c:extLst>
          </c:dPt>
          <c:dPt>
            <c:idx val="1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9AD-4028-981F-0DBACEA08D16}"/>
              </c:ext>
            </c:extLst>
          </c:dPt>
          <c:dPt>
            <c:idx val="2"/>
            <c:bubble3D val="0"/>
            <c:spPr>
              <a:solidFill>
                <a:srgbClr val="8C8C8C">
                  <a:lumMod val="50000"/>
                  <a:alpha val="8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A9AD-4028-981F-0DBACEA08D1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40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</c:v>
                </c:pt>
                <c:pt idx="1">
                  <c:v>78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A9AD-4028-981F-0DBACEA08D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2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l-GR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AAEE">
                <a:alpha val="80000"/>
              </a:srgbClr>
            </a:solidFill>
          </c:spPr>
          <c:dPt>
            <c:idx val="0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A1E-4E74-B4A2-918E2E1F5912}"/>
              </c:ext>
            </c:extLst>
          </c:dPt>
          <c:dPt>
            <c:idx val="1"/>
            <c:bubble3D val="0"/>
            <c:spPr>
              <a:solidFill>
                <a:sysClr val="window" lastClr="FFFFFF">
                  <a:lumMod val="65000"/>
                  <a:alpha val="90000"/>
                </a:sys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A1E-4E74-B4A2-918E2E1F5912}"/>
              </c:ext>
            </c:extLst>
          </c:dPt>
          <c:dPt>
            <c:idx val="2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A1E-4E74-B4A2-918E2E1F5912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40</c:v>
                </c:pt>
                <c:pt idx="2">
                  <c:v>60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35</c:v>
                </c:pt>
                <c:pt idx="1">
                  <c:v>20</c:v>
                </c:pt>
                <c:pt idx="2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8A1E-4E74-B4A2-918E2E1F59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l-GR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B7034-5B9B-4937-8A9C-DCC83139F9A2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FED0D-C87B-4B74-9CFF-F6F4D2EC8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43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76A9D-6E9E-4066-9681-276C459290C9}" type="datetime1">
              <a:rPr lang="el-GR" smtClean="0"/>
              <a:t>09/09/19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7898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EA39-AAFB-44EA-8B3E-EC6FEA61D900}" type="datetime1">
              <a:rPr lang="el-GR" smtClean="0"/>
              <a:t>09/09/19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84684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7B719-E3D0-40E0-9CAE-CED86C375D0E}" type="datetime1">
              <a:rPr lang="el-GR" smtClean="0"/>
              <a:t>09/09/19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62534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94198" y="316834"/>
            <a:ext cx="11201795" cy="69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485791" y="1701804"/>
            <a:ext cx="6210203" cy="467995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94198" y="1665291"/>
            <a:ext cx="4463886" cy="4716463"/>
          </a:xfrm>
          <a:prstGeom prst="rect">
            <a:avLst/>
          </a:prstGeom>
        </p:spPr>
        <p:txBody>
          <a:bodyPr/>
          <a:lstStyle>
            <a:lvl1pPr>
              <a:tabLst>
                <a:tab pos="4942550" algn="r"/>
              </a:tabLst>
              <a:defRPr/>
            </a:lvl1pPr>
            <a:lvl2pPr>
              <a:tabLst>
                <a:tab pos="4942550" algn="r"/>
              </a:tabLst>
              <a:defRPr/>
            </a:lvl2pPr>
            <a:lvl3pPr>
              <a:tabLst>
                <a:tab pos="4942550" algn="r"/>
              </a:tabLst>
              <a:defRPr/>
            </a:lvl3pPr>
            <a:lvl4pPr>
              <a:tabLst>
                <a:tab pos="4942550" algn="r"/>
              </a:tabLst>
              <a:defRPr/>
            </a:lvl4pPr>
            <a:lvl5pPr>
              <a:tabLst>
                <a:tab pos="494255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310527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24F3F-E4C6-4EDF-B8BC-229CC74C21AF}" type="datetime1">
              <a:rPr lang="el-GR" smtClean="0"/>
              <a:t>09/09/19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1140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8790C-68C1-4121-B853-A29D6B9F23E3}" type="datetime1">
              <a:rPr lang="el-GR" smtClean="0"/>
              <a:t>09/09/19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8219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FA31-348A-4D20-A8BC-4BB98DC87CC2}" type="datetime1">
              <a:rPr lang="el-GR" smtClean="0"/>
              <a:t>09/09/19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9648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52B4-8FBF-4C74-B831-4274A4B5229C}" type="datetime1">
              <a:rPr lang="el-GR" smtClean="0"/>
              <a:t>09/09/19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8343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C19F-02E2-4DB3-8545-0F28CDF4492A}" type="datetime1">
              <a:rPr lang="el-GR" smtClean="0"/>
              <a:t>09/09/19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62265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0FDA-C791-426D-9927-B39138988291}" type="datetime1">
              <a:rPr lang="el-GR" smtClean="0"/>
              <a:t>09/09/19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4234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0E3D9-3C0F-42ED-ABED-3FFA1CFF69C4}" type="datetime1">
              <a:rPr lang="el-GR" smtClean="0"/>
              <a:t>09/09/19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8685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2E0-199A-4285-841E-774B0A6DAD31}" type="datetime1">
              <a:rPr lang="el-GR" smtClean="0"/>
              <a:t>09/09/19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024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34D87-9120-458A-A2BA-7A6C6A615831}" type="datetime1">
              <a:rPr lang="el-GR" smtClean="0"/>
              <a:t>09/09/19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DB347-128A-40B1-994A-0EA63012F75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7982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OTc2ZmQ2MzEtYTJiOS00MmZkLThiOWQtZWE2MWEyYTY0NzQ4IiwidCI6ImM5N2RlYTJkLWUxM2EtNGVkMy05MTVkLTUxY2RkMWY0NmU1NSIsImMiOjh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3-eu-west-1.amazonaws.com/proagrica-assets-live/sites/1/2018/10/OC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18" y="475488"/>
            <a:ext cx="5111369" cy="606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75488" y="5779008"/>
            <a:ext cx="433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OCR- Invoicing Process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 descr="Αποτέλεσμα εικόνας για aueb logo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8" y="475488"/>
            <a:ext cx="5566410" cy="145161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557909" y="3422166"/>
            <a:ext cx="34015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Big Data Content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Analytics</a:t>
            </a:r>
          </a:p>
          <a:p>
            <a:pPr algn="ctr"/>
            <a:endParaRPr lang="en-US" sz="16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6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Spring Term </a:t>
            </a:r>
            <a:r>
              <a:rPr lang="en-US" sz="16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2018-2019</a:t>
            </a:r>
            <a:endParaRPr lang="en-US" sz="16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54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latin typeface="Verdana"/>
                <a:cs typeface="Open Sans Light"/>
              </a:rPr>
              <a:t>The journey to stronger, sustained </a:t>
            </a:r>
            <a:r>
              <a:rPr lang="en-US" kern="0" dirty="0" smtClean="0">
                <a:latin typeface="Verdana"/>
                <a:cs typeface="Open Sans Light"/>
              </a:rPr>
              <a:t>outcomes</a:t>
            </a:r>
            <a:endParaRPr lang="en-US" sz="2400" dirty="0">
              <a:latin typeface="Verdana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Convolutional Neural Networks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/>
                <a:ea typeface="+mj-ea"/>
                <a:cs typeface="+mj-cs"/>
              </a:rPr>
              <a:t>: Image Classification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</a:endParaRPr>
          </a:p>
        </p:txBody>
      </p:sp>
      <p:sp>
        <p:nvSpPr>
          <p:cNvPr id="180" name="Slide Number Placeholder 2"/>
          <p:cNvSpPr txBox="1">
            <a:spLocks/>
          </p:cNvSpPr>
          <p:nvPr/>
        </p:nvSpPr>
        <p:spPr>
          <a:xfrm>
            <a:off x="943837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DB347-128A-40B1-994A-0EA63012F75C}" type="slidenum">
              <a:rPr lang="el-GR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10</a:t>
            </a:fld>
            <a:endParaRPr lang="el-GR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4864608"/>
            <a:ext cx="12181570" cy="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12" name="Text Placeholder 2"/>
          <p:cNvSpPr txBox="1">
            <a:spLocks/>
          </p:cNvSpPr>
          <p:nvPr/>
        </p:nvSpPr>
        <p:spPr>
          <a:xfrm>
            <a:off x="859145" y="2577597"/>
            <a:ext cx="2463167" cy="350082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b="1" spc="0" dirty="0" smtClean="0">
                <a:solidFill>
                  <a:schemeClr val="tx1"/>
                </a:solidFill>
                <a:latin typeface="Verdana"/>
              </a:rPr>
              <a:t>Convert </a:t>
            </a:r>
            <a:r>
              <a:rPr lang="en-US" sz="1200" b="1" spc="0" dirty="0">
                <a:solidFill>
                  <a:schemeClr val="tx1"/>
                </a:solidFill>
                <a:latin typeface="Verdana"/>
              </a:rPr>
              <a:t>image to array</a:t>
            </a:r>
          </a:p>
        </p:txBody>
      </p:sp>
      <p:cxnSp>
        <p:nvCxnSpPr>
          <p:cNvPr id="13" name="Straight Connector 12"/>
          <p:cNvCxnSpPr>
            <a:stCxn id="14" idx="4"/>
          </p:cNvCxnSpPr>
          <p:nvPr/>
        </p:nvCxnSpPr>
        <p:spPr>
          <a:xfrm>
            <a:off x="588579" y="2914133"/>
            <a:ext cx="0" cy="1919671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14" name="Oval 13"/>
          <p:cNvSpPr/>
          <p:nvPr/>
        </p:nvSpPr>
        <p:spPr>
          <a:xfrm>
            <a:off x="323528" y="2384031"/>
            <a:ext cx="530102" cy="530102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539552" y="4820895"/>
            <a:ext cx="88147" cy="88147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4654279" y="5190490"/>
            <a:ext cx="2017143" cy="1224054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spc="0" dirty="0">
                <a:solidFill>
                  <a:schemeClr val="tx1"/>
                </a:solidFill>
                <a:latin typeface="Verdana"/>
              </a:rPr>
              <a:t>[1,0,0,0,0</a:t>
            </a:r>
            <a:r>
              <a:rPr lang="en-US" sz="1200" spc="0" dirty="0" smtClean="0">
                <a:solidFill>
                  <a:schemeClr val="tx1"/>
                </a:solidFill>
                <a:latin typeface="Verdana"/>
              </a:rPr>
              <a:t>]</a:t>
            </a:r>
          </a:p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spc="0" dirty="0" smtClean="0">
                <a:solidFill>
                  <a:schemeClr val="tx1"/>
                </a:solidFill>
                <a:latin typeface="Verdana"/>
              </a:rPr>
              <a:t>[</a:t>
            </a:r>
            <a:r>
              <a:rPr lang="en-US" sz="1200" spc="0" dirty="0">
                <a:solidFill>
                  <a:schemeClr val="tx1"/>
                </a:solidFill>
                <a:latin typeface="Verdana"/>
              </a:rPr>
              <a:t>0,1,0,0,0</a:t>
            </a:r>
            <a:r>
              <a:rPr lang="en-US" sz="1200" spc="0" dirty="0" smtClean="0">
                <a:solidFill>
                  <a:schemeClr val="tx1"/>
                </a:solidFill>
                <a:latin typeface="Verdana"/>
              </a:rPr>
              <a:t>]</a:t>
            </a:r>
          </a:p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spc="0" dirty="0" smtClean="0">
                <a:solidFill>
                  <a:schemeClr val="tx1"/>
                </a:solidFill>
                <a:latin typeface="Verdana"/>
              </a:rPr>
              <a:t>[0,0,1,0,0]</a:t>
            </a:r>
          </a:p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spc="0" dirty="0" smtClean="0">
                <a:solidFill>
                  <a:schemeClr val="tx1"/>
                </a:solidFill>
                <a:latin typeface="Verdana"/>
              </a:rPr>
              <a:t>[0,0,0,1,0]</a:t>
            </a:r>
          </a:p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spc="0" dirty="0" smtClean="0">
                <a:solidFill>
                  <a:schemeClr val="tx1"/>
                </a:solidFill>
                <a:latin typeface="Verdana"/>
              </a:rPr>
              <a:t>[0,0,0,0,1]</a:t>
            </a:r>
            <a:endParaRPr lang="en-US" sz="1200" spc="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26" name="Straight Connector 25"/>
          <p:cNvCxnSpPr>
            <a:stCxn id="28" idx="4"/>
            <a:endCxn id="27" idx="0"/>
          </p:cNvCxnSpPr>
          <p:nvPr/>
        </p:nvCxnSpPr>
        <p:spPr>
          <a:xfrm flipH="1">
            <a:off x="4385398" y="4919816"/>
            <a:ext cx="6807" cy="111036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27" name="Oval 26"/>
          <p:cNvSpPr/>
          <p:nvPr/>
        </p:nvSpPr>
        <p:spPr>
          <a:xfrm>
            <a:off x="4126240" y="6030176"/>
            <a:ext cx="518315" cy="49406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28" name="Oval 27"/>
          <p:cNvSpPr/>
          <p:nvPr/>
        </p:nvSpPr>
        <p:spPr>
          <a:xfrm>
            <a:off x="4335635" y="4820888"/>
            <a:ext cx="113139" cy="98928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959704" y="4813756"/>
            <a:ext cx="88147" cy="88147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45" name="Picture 44" descr="Αποτέλεσμα εικόνας για image to grayscale array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30" y="2914133"/>
            <a:ext cx="3456051" cy="167276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 Placeholder 2"/>
          <p:cNvSpPr txBox="1">
            <a:spLocks/>
          </p:cNvSpPr>
          <p:nvPr/>
        </p:nvSpPr>
        <p:spPr>
          <a:xfrm>
            <a:off x="4644555" y="4934635"/>
            <a:ext cx="2350605" cy="366455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b="1" spc="0" dirty="0">
                <a:solidFill>
                  <a:schemeClr val="tx1"/>
                </a:solidFill>
                <a:latin typeface="Verdana"/>
              </a:rPr>
              <a:t>Put labels in each </a:t>
            </a:r>
            <a:r>
              <a:rPr lang="en-US" sz="1200" b="1" spc="0" dirty="0" smtClean="0">
                <a:solidFill>
                  <a:schemeClr val="tx1"/>
                </a:solidFill>
                <a:latin typeface="Verdana"/>
              </a:rPr>
              <a:t>vendor</a:t>
            </a:r>
            <a:endParaRPr lang="en-US" sz="1200" b="1" spc="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49" name="Straight Connector 48"/>
          <p:cNvCxnSpPr>
            <a:stCxn id="50" idx="4"/>
          </p:cNvCxnSpPr>
          <p:nvPr/>
        </p:nvCxnSpPr>
        <p:spPr>
          <a:xfrm flipH="1">
            <a:off x="7008836" y="4119150"/>
            <a:ext cx="0" cy="72000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50" name="Oval 49"/>
          <p:cNvSpPr/>
          <p:nvPr/>
        </p:nvSpPr>
        <p:spPr>
          <a:xfrm>
            <a:off x="6746224" y="3589048"/>
            <a:ext cx="530102" cy="530102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185983" y="4083525"/>
            <a:ext cx="1866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/>
                <a:ea typeface="+mn-ea"/>
                <a:cs typeface="+mn-cs"/>
              </a:rPr>
              <a:t>Split dataset to train and test data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cxnSp>
        <p:nvCxnSpPr>
          <p:cNvPr id="53" name="Straight Connector 52"/>
          <p:cNvCxnSpPr>
            <a:stCxn id="55" idx="4"/>
            <a:endCxn id="54" idx="0"/>
          </p:cNvCxnSpPr>
          <p:nvPr/>
        </p:nvCxnSpPr>
        <p:spPr>
          <a:xfrm flipH="1">
            <a:off x="9304870" y="4919816"/>
            <a:ext cx="6807" cy="644016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54" name="Oval 53"/>
          <p:cNvSpPr/>
          <p:nvPr/>
        </p:nvSpPr>
        <p:spPr>
          <a:xfrm>
            <a:off x="9045712" y="5563832"/>
            <a:ext cx="518315" cy="49406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55" name="Oval 54"/>
          <p:cNvSpPr/>
          <p:nvPr/>
        </p:nvSpPr>
        <p:spPr>
          <a:xfrm>
            <a:off x="9255107" y="4820888"/>
            <a:ext cx="113139" cy="98928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485062" y="5067595"/>
            <a:ext cx="18665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/>
                <a:ea typeface="+mn-ea"/>
                <a:cs typeface="+mn-cs"/>
              </a:rPr>
              <a:t>Import to model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850780" y="615056"/>
            <a:ext cx="4032676" cy="3302148"/>
            <a:chOff x="7631324" y="605912"/>
            <a:chExt cx="4032676" cy="2385651"/>
          </a:xfrm>
        </p:grpSpPr>
        <p:sp>
          <p:nvSpPr>
            <p:cNvPr id="59" name="Freeform 602"/>
            <p:cNvSpPr>
              <a:spLocks noEditPoints="1"/>
            </p:cNvSpPr>
            <p:nvPr/>
          </p:nvSpPr>
          <p:spPr bwMode="auto">
            <a:xfrm>
              <a:off x="7631324" y="605912"/>
              <a:ext cx="3736424" cy="252023"/>
            </a:xfrm>
            <a:custGeom>
              <a:avLst/>
              <a:gdLst>
                <a:gd name="T0" fmla="*/ 144 w 227"/>
                <a:gd name="T1" fmla="*/ 24 h 38"/>
                <a:gd name="T2" fmla="*/ 184 w 227"/>
                <a:gd name="T3" fmla="*/ 23 h 38"/>
                <a:gd name="T4" fmla="*/ 213 w 227"/>
                <a:gd name="T5" fmla="*/ 22 h 38"/>
                <a:gd name="T6" fmla="*/ 226 w 227"/>
                <a:gd name="T7" fmla="*/ 23 h 38"/>
                <a:gd name="T8" fmla="*/ 209 w 227"/>
                <a:gd name="T9" fmla="*/ 24 h 38"/>
                <a:gd name="T10" fmla="*/ 170 w 227"/>
                <a:gd name="T11" fmla="*/ 25 h 38"/>
                <a:gd name="T12" fmla="*/ 145 w 227"/>
                <a:gd name="T13" fmla="*/ 25 h 38"/>
                <a:gd name="T14" fmla="*/ 136 w 227"/>
                <a:gd name="T15" fmla="*/ 30 h 38"/>
                <a:gd name="T16" fmla="*/ 134 w 227"/>
                <a:gd name="T17" fmla="*/ 37 h 38"/>
                <a:gd name="T18" fmla="*/ 128 w 227"/>
                <a:gd name="T19" fmla="*/ 38 h 38"/>
                <a:gd name="T20" fmla="*/ 119 w 227"/>
                <a:gd name="T21" fmla="*/ 31 h 38"/>
                <a:gd name="T22" fmla="*/ 128 w 227"/>
                <a:gd name="T23" fmla="*/ 28 h 38"/>
                <a:gd name="T24" fmla="*/ 116 w 227"/>
                <a:gd name="T25" fmla="*/ 25 h 38"/>
                <a:gd name="T26" fmla="*/ 81 w 227"/>
                <a:gd name="T27" fmla="*/ 25 h 38"/>
                <a:gd name="T28" fmla="*/ 63 w 227"/>
                <a:gd name="T29" fmla="*/ 25 h 38"/>
                <a:gd name="T30" fmla="*/ 29 w 227"/>
                <a:gd name="T31" fmla="*/ 24 h 38"/>
                <a:gd name="T32" fmla="*/ 2 w 227"/>
                <a:gd name="T33" fmla="*/ 23 h 38"/>
                <a:gd name="T34" fmla="*/ 11 w 227"/>
                <a:gd name="T35" fmla="*/ 21 h 38"/>
                <a:gd name="T36" fmla="*/ 31 w 227"/>
                <a:gd name="T37" fmla="*/ 22 h 38"/>
                <a:gd name="T38" fmla="*/ 47 w 227"/>
                <a:gd name="T39" fmla="*/ 22 h 38"/>
                <a:gd name="T40" fmla="*/ 90 w 227"/>
                <a:gd name="T41" fmla="*/ 23 h 38"/>
                <a:gd name="T42" fmla="*/ 116 w 227"/>
                <a:gd name="T43" fmla="*/ 23 h 38"/>
                <a:gd name="T44" fmla="*/ 137 w 227"/>
                <a:gd name="T45" fmla="*/ 15 h 38"/>
                <a:gd name="T46" fmla="*/ 134 w 227"/>
                <a:gd name="T47" fmla="*/ 7 h 38"/>
                <a:gd name="T48" fmla="*/ 138 w 227"/>
                <a:gd name="T49" fmla="*/ 10 h 38"/>
                <a:gd name="T50" fmla="*/ 138 w 227"/>
                <a:gd name="T51" fmla="*/ 2 h 38"/>
                <a:gd name="T52" fmla="*/ 146 w 227"/>
                <a:gd name="T53" fmla="*/ 1 h 38"/>
                <a:gd name="T54" fmla="*/ 156 w 227"/>
                <a:gd name="T55" fmla="*/ 18 h 38"/>
                <a:gd name="T56" fmla="*/ 147 w 227"/>
                <a:gd name="T57" fmla="*/ 21 h 38"/>
                <a:gd name="T58" fmla="*/ 144 w 227"/>
                <a:gd name="T59" fmla="*/ 10 h 38"/>
                <a:gd name="T60" fmla="*/ 145 w 227"/>
                <a:gd name="T61" fmla="*/ 17 h 38"/>
                <a:gd name="T62" fmla="*/ 146 w 227"/>
                <a:gd name="T63" fmla="*/ 3 h 38"/>
                <a:gd name="T64" fmla="*/ 145 w 227"/>
                <a:gd name="T65" fmla="*/ 9 h 38"/>
                <a:gd name="T66" fmla="*/ 132 w 227"/>
                <a:gd name="T67" fmla="*/ 32 h 38"/>
                <a:gd name="T68" fmla="*/ 145 w 227"/>
                <a:gd name="T69" fmla="*/ 20 h 38"/>
                <a:gd name="T70" fmla="*/ 132 w 227"/>
                <a:gd name="T71" fmla="*/ 24 h 38"/>
                <a:gd name="T72" fmla="*/ 126 w 227"/>
                <a:gd name="T73" fmla="*/ 34 h 38"/>
                <a:gd name="T74" fmla="*/ 147 w 227"/>
                <a:gd name="T75" fmla="*/ 17 h 38"/>
                <a:gd name="T76" fmla="*/ 148 w 227"/>
                <a:gd name="T77" fmla="*/ 19 h 38"/>
                <a:gd name="T78" fmla="*/ 152 w 227"/>
                <a:gd name="T79" fmla="*/ 9 h 38"/>
                <a:gd name="T80" fmla="*/ 151 w 227"/>
                <a:gd name="T81" fmla="*/ 16 h 38"/>
                <a:gd name="T82" fmla="*/ 150 w 227"/>
                <a:gd name="T83" fmla="*/ 15 h 38"/>
                <a:gd name="T84" fmla="*/ 148 w 227"/>
                <a:gd name="T85" fmla="*/ 5 h 38"/>
                <a:gd name="T86" fmla="*/ 140 w 227"/>
                <a:gd name="T87" fmla="*/ 10 h 38"/>
                <a:gd name="T88" fmla="*/ 143 w 227"/>
                <a:gd name="T8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7" h="38">
                  <a:moveTo>
                    <a:pt x="146" y="20"/>
                  </a:moveTo>
                  <a:cubicBezTo>
                    <a:pt x="145" y="21"/>
                    <a:pt x="144" y="22"/>
                    <a:pt x="143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2" y="24"/>
                    <a:pt x="160" y="24"/>
                    <a:pt x="168" y="24"/>
                  </a:cubicBezTo>
                  <a:cubicBezTo>
                    <a:pt x="172" y="23"/>
                    <a:pt x="176" y="23"/>
                    <a:pt x="180" y="23"/>
                  </a:cubicBezTo>
                  <a:cubicBezTo>
                    <a:pt x="182" y="23"/>
                    <a:pt x="183" y="23"/>
                    <a:pt x="184" y="23"/>
                  </a:cubicBezTo>
                  <a:cubicBezTo>
                    <a:pt x="187" y="23"/>
                    <a:pt x="190" y="23"/>
                    <a:pt x="192" y="23"/>
                  </a:cubicBezTo>
                  <a:cubicBezTo>
                    <a:pt x="196" y="23"/>
                    <a:pt x="199" y="23"/>
                    <a:pt x="202" y="23"/>
                  </a:cubicBezTo>
                  <a:cubicBezTo>
                    <a:pt x="206" y="22"/>
                    <a:pt x="210" y="22"/>
                    <a:pt x="213" y="22"/>
                  </a:cubicBezTo>
                  <a:cubicBezTo>
                    <a:pt x="216" y="22"/>
                    <a:pt x="219" y="22"/>
                    <a:pt x="221" y="22"/>
                  </a:cubicBezTo>
                  <a:cubicBezTo>
                    <a:pt x="223" y="22"/>
                    <a:pt x="225" y="22"/>
                    <a:pt x="227" y="23"/>
                  </a:cubicBezTo>
                  <a:cubicBezTo>
                    <a:pt x="226" y="23"/>
                    <a:pt x="226" y="23"/>
                    <a:pt x="226" y="23"/>
                  </a:cubicBezTo>
                  <a:cubicBezTo>
                    <a:pt x="225" y="23"/>
                    <a:pt x="225" y="23"/>
                    <a:pt x="224" y="23"/>
                  </a:cubicBezTo>
                  <a:cubicBezTo>
                    <a:pt x="221" y="23"/>
                    <a:pt x="217" y="24"/>
                    <a:pt x="214" y="24"/>
                  </a:cubicBezTo>
                  <a:cubicBezTo>
                    <a:pt x="212" y="24"/>
                    <a:pt x="211" y="24"/>
                    <a:pt x="209" y="24"/>
                  </a:cubicBezTo>
                  <a:cubicBezTo>
                    <a:pt x="205" y="24"/>
                    <a:pt x="201" y="24"/>
                    <a:pt x="197" y="24"/>
                  </a:cubicBezTo>
                  <a:cubicBezTo>
                    <a:pt x="191" y="24"/>
                    <a:pt x="185" y="25"/>
                    <a:pt x="178" y="25"/>
                  </a:cubicBezTo>
                  <a:cubicBezTo>
                    <a:pt x="176" y="25"/>
                    <a:pt x="173" y="25"/>
                    <a:pt x="170" y="25"/>
                  </a:cubicBezTo>
                  <a:cubicBezTo>
                    <a:pt x="167" y="25"/>
                    <a:pt x="164" y="25"/>
                    <a:pt x="162" y="25"/>
                  </a:cubicBezTo>
                  <a:cubicBezTo>
                    <a:pt x="160" y="25"/>
                    <a:pt x="158" y="25"/>
                    <a:pt x="156" y="25"/>
                  </a:cubicBezTo>
                  <a:cubicBezTo>
                    <a:pt x="152" y="25"/>
                    <a:pt x="149" y="25"/>
                    <a:pt x="145" y="25"/>
                  </a:cubicBezTo>
                  <a:cubicBezTo>
                    <a:pt x="144" y="25"/>
                    <a:pt x="143" y="25"/>
                    <a:pt x="142" y="25"/>
                  </a:cubicBezTo>
                  <a:cubicBezTo>
                    <a:pt x="141" y="25"/>
                    <a:pt x="141" y="26"/>
                    <a:pt x="141" y="26"/>
                  </a:cubicBezTo>
                  <a:cubicBezTo>
                    <a:pt x="139" y="27"/>
                    <a:pt x="138" y="29"/>
                    <a:pt x="136" y="30"/>
                  </a:cubicBezTo>
                  <a:cubicBezTo>
                    <a:pt x="135" y="31"/>
                    <a:pt x="134" y="32"/>
                    <a:pt x="133" y="33"/>
                  </a:cubicBezTo>
                  <a:cubicBezTo>
                    <a:pt x="132" y="34"/>
                    <a:pt x="132" y="35"/>
                    <a:pt x="131" y="35"/>
                  </a:cubicBezTo>
                  <a:cubicBezTo>
                    <a:pt x="132" y="36"/>
                    <a:pt x="134" y="36"/>
                    <a:pt x="134" y="37"/>
                  </a:cubicBezTo>
                  <a:cubicBezTo>
                    <a:pt x="133" y="38"/>
                    <a:pt x="132" y="37"/>
                    <a:pt x="130" y="37"/>
                  </a:cubicBezTo>
                  <a:cubicBezTo>
                    <a:pt x="130" y="38"/>
                    <a:pt x="129" y="38"/>
                    <a:pt x="129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8" y="36"/>
                    <a:pt x="126" y="36"/>
                    <a:pt x="125" y="36"/>
                  </a:cubicBezTo>
                  <a:cubicBezTo>
                    <a:pt x="123" y="35"/>
                    <a:pt x="121" y="34"/>
                    <a:pt x="119" y="33"/>
                  </a:cubicBezTo>
                  <a:cubicBezTo>
                    <a:pt x="119" y="33"/>
                    <a:pt x="119" y="32"/>
                    <a:pt x="119" y="31"/>
                  </a:cubicBezTo>
                  <a:cubicBezTo>
                    <a:pt x="120" y="32"/>
                    <a:pt x="122" y="33"/>
                    <a:pt x="123" y="33"/>
                  </a:cubicBezTo>
                  <a:cubicBezTo>
                    <a:pt x="124" y="34"/>
                    <a:pt x="124" y="34"/>
                    <a:pt x="125" y="33"/>
                  </a:cubicBezTo>
                  <a:cubicBezTo>
                    <a:pt x="126" y="31"/>
                    <a:pt x="127" y="29"/>
                    <a:pt x="128" y="28"/>
                  </a:cubicBezTo>
                  <a:cubicBezTo>
                    <a:pt x="128" y="27"/>
                    <a:pt x="129" y="26"/>
                    <a:pt x="129" y="26"/>
                  </a:cubicBezTo>
                  <a:cubicBezTo>
                    <a:pt x="129" y="25"/>
                    <a:pt x="129" y="25"/>
                    <a:pt x="128" y="25"/>
                  </a:cubicBezTo>
                  <a:cubicBezTo>
                    <a:pt x="124" y="25"/>
                    <a:pt x="120" y="25"/>
                    <a:pt x="116" y="25"/>
                  </a:cubicBezTo>
                  <a:cubicBezTo>
                    <a:pt x="111" y="25"/>
                    <a:pt x="106" y="25"/>
                    <a:pt x="102" y="25"/>
                  </a:cubicBezTo>
                  <a:cubicBezTo>
                    <a:pt x="99" y="25"/>
                    <a:pt x="97" y="25"/>
                    <a:pt x="94" y="25"/>
                  </a:cubicBezTo>
                  <a:cubicBezTo>
                    <a:pt x="90" y="25"/>
                    <a:pt x="86" y="25"/>
                    <a:pt x="81" y="25"/>
                  </a:cubicBezTo>
                  <a:cubicBezTo>
                    <a:pt x="80" y="25"/>
                    <a:pt x="79" y="25"/>
                    <a:pt x="78" y="25"/>
                  </a:cubicBezTo>
                  <a:cubicBezTo>
                    <a:pt x="76" y="25"/>
                    <a:pt x="75" y="25"/>
                    <a:pt x="73" y="25"/>
                  </a:cubicBezTo>
                  <a:cubicBezTo>
                    <a:pt x="70" y="25"/>
                    <a:pt x="66" y="25"/>
                    <a:pt x="63" y="25"/>
                  </a:cubicBezTo>
                  <a:cubicBezTo>
                    <a:pt x="60" y="24"/>
                    <a:pt x="58" y="24"/>
                    <a:pt x="55" y="24"/>
                  </a:cubicBezTo>
                  <a:cubicBezTo>
                    <a:pt x="53" y="24"/>
                    <a:pt x="51" y="24"/>
                    <a:pt x="48" y="24"/>
                  </a:cubicBezTo>
                  <a:cubicBezTo>
                    <a:pt x="42" y="24"/>
                    <a:pt x="36" y="24"/>
                    <a:pt x="29" y="24"/>
                  </a:cubicBezTo>
                  <a:cubicBezTo>
                    <a:pt x="24" y="24"/>
                    <a:pt x="19" y="24"/>
                    <a:pt x="13" y="23"/>
                  </a:cubicBezTo>
                  <a:cubicBezTo>
                    <a:pt x="11" y="23"/>
                    <a:pt x="9" y="24"/>
                    <a:pt x="7" y="24"/>
                  </a:cubicBezTo>
                  <a:cubicBezTo>
                    <a:pt x="5" y="24"/>
                    <a:pt x="3" y="23"/>
                    <a:pt x="2" y="23"/>
                  </a:cubicBezTo>
                  <a:cubicBezTo>
                    <a:pt x="1" y="23"/>
                    <a:pt x="1" y="23"/>
                    <a:pt x="0" y="22"/>
                  </a:cubicBezTo>
                  <a:cubicBezTo>
                    <a:pt x="2" y="22"/>
                    <a:pt x="3" y="22"/>
                    <a:pt x="5" y="22"/>
                  </a:cubicBezTo>
                  <a:cubicBezTo>
                    <a:pt x="7" y="22"/>
                    <a:pt x="9" y="22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2"/>
                    <a:pt x="14" y="22"/>
                    <a:pt x="15" y="22"/>
                  </a:cubicBezTo>
                  <a:cubicBezTo>
                    <a:pt x="20" y="22"/>
                    <a:pt x="26" y="22"/>
                    <a:pt x="31" y="22"/>
                  </a:cubicBezTo>
                  <a:cubicBezTo>
                    <a:pt x="35" y="22"/>
                    <a:pt x="38" y="22"/>
                    <a:pt x="41" y="22"/>
                  </a:cubicBezTo>
                  <a:cubicBezTo>
                    <a:pt x="42" y="22"/>
                    <a:pt x="43" y="22"/>
                    <a:pt x="44" y="22"/>
                  </a:cubicBezTo>
                  <a:cubicBezTo>
                    <a:pt x="45" y="22"/>
                    <a:pt x="46" y="22"/>
                    <a:pt x="47" y="22"/>
                  </a:cubicBezTo>
                  <a:cubicBezTo>
                    <a:pt x="53" y="23"/>
                    <a:pt x="58" y="23"/>
                    <a:pt x="64" y="23"/>
                  </a:cubicBezTo>
                  <a:cubicBezTo>
                    <a:pt x="69" y="23"/>
                    <a:pt x="74" y="23"/>
                    <a:pt x="80" y="23"/>
                  </a:cubicBezTo>
                  <a:cubicBezTo>
                    <a:pt x="83" y="23"/>
                    <a:pt x="87" y="23"/>
                    <a:pt x="90" y="23"/>
                  </a:cubicBezTo>
                  <a:cubicBezTo>
                    <a:pt x="94" y="23"/>
                    <a:pt x="97" y="23"/>
                    <a:pt x="101" y="23"/>
                  </a:cubicBezTo>
                  <a:cubicBezTo>
                    <a:pt x="104" y="23"/>
                    <a:pt x="107" y="23"/>
                    <a:pt x="110" y="23"/>
                  </a:cubicBezTo>
                  <a:cubicBezTo>
                    <a:pt x="112" y="23"/>
                    <a:pt x="114" y="23"/>
                    <a:pt x="116" y="23"/>
                  </a:cubicBezTo>
                  <a:cubicBezTo>
                    <a:pt x="121" y="23"/>
                    <a:pt x="125" y="23"/>
                    <a:pt x="129" y="24"/>
                  </a:cubicBezTo>
                  <a:cubicBezTo>
                    <a:pt x="130" y="24"/>
                    <a:pt x="131" y="23"/>
                    <a:pt x="132" y="22"/>
                  </a:cubicBezTo>
                  <a:cubicBezTo>
                    <a:pt x="134" y="20"/>
                    <a:pt x="135" y="17"/>
                    <a:pt x="137" y="15"/>
                  </a:cubicBezTo>
                  <a:cubicBezTo>
                    <a:pt x="138" y="15"/>
                    <a:pt x="138" y="14"/>
                    <a:pt x="138" y="14"/>
                  </a:cubicBezTo>
                  <a:cubicBezTo>
                    <a:pt x="138" y="13"/>
                    <a:pt x="137" y="11"/>
                    <a:pt x="136" y="10"/>
                  </a:cubicBezTo>
                  <a:cubicBezTo>
                    <a:pt x="135" y="9"/>
                    <a:pt x="135" y="8"/>
                    <a:pt x="134" y="7"/>
                  </a:cubicBezTo>
                  <a:cubicBezTo>
                    <a:pt x="134" y="6"/>
                    <a:pt x="134" y="6"/>
                    <a:pt x="135" y="5"/>
                  </a:cubicBezTo>
                  <a:cubicBezTo>
                    <a:pt x="136" y="5"/>
                    <a:pt x="136" y="5"/>
                    <a:pt x="136" y="6"/>
                  </a:cubicBezTo>
                  <a:cubicBezTo>
                    <a:pt x="137" y="7"/>
                    <a:pt x="137" y="8"/>
                    <a:pt x="138" y="10"/>
                  </a:cubicBezTo>
                  <a:cubicBezTo>
                    <a:pt x="139" y="7"/>
                    <a:pt x="139" y="4"/>
                    <a:pt x="140" y="1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137" y="1"/>
                    <a:pt x="137" y="1"/>
                    <a:pt x="138" y="0"/>
                  </a:cubicBezTo>
                  <a:cubicBezTo>
                    <a:pt x="139" y="0"/>
                    <a:pt x="140" y="0"/>
                    <a:pt x="141" y="0"/>
                  </a:cubicBezTo>
                  <a:cubicBezTo>
                    <a:pt x="143" y="0"/>
                    <a:pt x="145" y="1"/>
                    <a:pt x="146" y="1"/>
                  </a:cubicBezTo>
                  <a:cubicBezTo>
                    <a:pt x="147" y="2"/>
                    <a:pt x="148" y="2"/>
                    <a:pt x="149" y="3"/>
                  </a:cubicBezTo>
                  <a:cubicBezTo>
                    <a:pt x="152" y="5"/>
                    <a:pt x="154" y="8"/>
                    <a:pt x="155" y="12"/>
                  </a:cubicBezTo>
                  <a:cubicBezTo>
                    <a:pt x="156" y="14"/>
                    <a:pt x="156" y="16"/>
                    <a:pt x="156" y="18"/>
                  </a:cubicBezTo>
                  <a:cubicBezTo>
                    <a:pt x="156" y="19"/>
                    <a:pt x="156" y="20"/>
                    <a:pt x="155" y="21"/>
                  </a:cubicBezTo>
                  <a:cubicBezTo>
                    <a:pt x="154" y="23"/>
                    <a:pt x="153" y="24"/>
                    <a:pt x="151" y="23"/>
                  </a:cubicBezTo>
                  <a:cubicBezTo>
                    <a:pt x="150" y="23"/>
                    <a:pt x="149" y="22"/>
                    <a:pt x="147" y="21"/>
                  </a:cubicBezTo>
                  <a:cubicBezTo>
                    <a:pt x="147" y="21"/>
                    <a:pt x="146" y="21"/>
                    <a:pt x="146" y="2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4" y="10"/>
                  </a:cubicBezTo>
                  <a:cubicBezTo>
                    <a:pt x="143" y="11"/>
                    <a:pt x="142" y="12"/>
                    <a:pt x="143" y="14"/>
                  </a:cubicBezTo>
                  <a:cubicBezTo>
                    <a:pt x="142" y="14"/>
                    <a:pt x="142" y="14"/>
                    <a:pt x="142" y="15"/>
                  </a:cubicBezTo>
                  <a:cubicBezTo>
                    <a:pt x="143" y="16"/>
                    <a:pt x="144" y="16"/>
                    <a:pt x="145" y="17"/>
                  </a:cubicBezTo>
                  <a:cubicBezTo>
                    <a:pt x="145" y="14"/>
                    <a:pt x="145" y="12"/>
                    <a:pt x="146" y="9"/>
                  </a:cubicBezTo>
                  <a:cubicBezTo>
                    <a:pt x="146" y="9"/>
                    <a:pt x="146" y="8"/>
                    <a:pt x="146" y="8"/>
                  </a:cubicBezTo>
                  <a:cubicBezTo>
                    <a:pt x="146" y="6"/>
                    <a:pt x="146" y="5"/>
                    <a:pt x="146" y="3"/>
                  </a:cubicBezTo>
                  <a:cubicBezTo>
                    <a:pt x="146" y="3"/>
                    <a:pt x="145" y="3"/>
                    <a:pt x="145" y="3"/>
                  </a:cubicBezTo>
                  <a:cubicBezTo>
                    <a:pt x="144" y="5"/>
                    <a:pt x="144" y="7"/>
                    <a:pt x="143" y="9"/>
                  </a:cubicBezTo>
                  <a:cubicBezTo>
                    <a:pt x="144" y="9"/>
                    <a:pt x="145" y="8"/>
                    <a:pt x="145" y="9"/>
                  </a:cubicBezTo>
                  <a:close/>
                  <a:moveTo>
                    <a:pt x="126" y="34"/>
                  </a:moveTo>
                  <a:cubicBezTo>
                    <a:pt x="128" y="35"/>
                    <a:pt x="129" y="35"/>
                    <a:pt x="130" y="34"/>
                  </a:cubicBezTo>
                  <a:cubicBezTo>
                    <a:pt x="130" y="33"/>
                    <a:pt x="131" y="32"/>
                    <a:pt x="132" y="32"/>
                  </a:cubicBezTo>
                  <a:cubicBezTo>
                    <a:pt x="134" y="30"/>
                    <a:pt x="135" y="28"/>
                    <a:pt x="137" y="27"/>
                  </a:cubicBezTo>
                  <a:cubicBezTo>
                    <a:pt x="138" y="26"/>
                    <a:pt x="138" y="25"/>
                    <a:pt x="139" y="24"/>
                  </a:cubicBezTo>
                  <a:cubicBezTo>
                    <a:pt x="141" y="23"/>
                    <a:pt x="143" y="21"/>
                    <a:pt x="145" y="20"/>
                  </a:cubicBezTo>
                  <a:cubicBezTo>
                    <a:pt x="143" y="18"/>
                    <a:pt x="141" y="17"/>
                    <a:pt x="139" y="15"/>
                  </a:cubicBezTo>
                  <a:cubicBezTo>
                    <a:pt x="139" y="16"/>
                    <a:pt x="138" y="16"/>
                    <a:pt x="138" y="16"/>
                  </a:cubicBezTo>
                  <a:cubicBezTo>
                    <a:pt x="136" y="19"/>
                    <a:pt x="134" y="22"/>
                    <a:pt x="132" y="24"/>
                  </a:cubicBezTo>
                  <a:cubicBezTo>
                    <a:pt x="132" y="24"/>
                    <a:pt x="132" y="24"/>
                    <a:pt x="132" y="25"/>
                  </a:cubicBezTo>
                  <a:cubicBezTo>
                    <a:pt x="131" y="26"/>
                    <a:pt x="130" y="27"/>
                    <a:pt x="129" y="29"/>
                  </a:cubicBezTo>
                  <a:cubicBezTo>
                    <a:pt x="128" y="31"/>
                    <a:pt x="127" y="32"/>
                    <a:pt x="126" y="34"/>
                  </a:cubicBezTo>
                  <a:close/>
                  <a:moveTo>
                    <a:pt x="148" y="5"/>
                  </a:moveTo>
                  <a:cubicBezTo>
                    <a:pt x="148" y="7"/>
                    <a:pt x="147" y="9"/>
                    <a:pt x="147" y="11"/>
                  </a:cubicBezTo>
                  <a:cubicBezTo>
                    <a:pt x="147" y="13"/>
                    <a:pt x="147" y="15"/>
                    <a:pt x="147" y="17"/>
                  </a:cubicBezTo>
                  <a:cubicBezTo>
                    <a:pt x="146" y="17"/>
                    <a:pt x="146" y="17"/>
                    <a:pt x="146" y="18"/>
                  </a:cubicBezTo>
                  <a:cubicBezTo>
                    <a:pt x="146" y="18"/>
                    <a:pt x="147" y="18"/>
                    <a:pt x="147" y="18"/>
                  </a:cubicBezTo>
                  <a:cubicBezTo>
                    <a:pt x="148" y="18"/>
                    <a:pt x="148" y="19"/>
                    <a:pt x="148" y="19"/>
                  </a:cubicBezTo>
                  <a:cubicBezTo>
                    <a:pt x="149" y="20"/>
                    <a:pt x="150" y="20"/>
                    <a:pt x="151" y="21"/>
                  </a:cubicBezTo>
                  <a:cubicBezTo>
                    <a:pt x="153" y="21"/>
                    <a:pt x="154" y="21"/>
                    <a:pt x="154" y="19"/>
                  </a:cubicBezTo>
                  <a:cubicBezTo>
                    <a:pt x="155" y="15"/>
                    <a:pt x="154" y="12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2" y="10"/>
                    <a:pt x="152" y="11"/>
                    <a:pt x="152" y="12"/>
                  </a:cubicBezTo>
                  <a:cubicBezTo>
                    <a:pt x="152" y="13"/>
                    <a:pt x="152" y="14"/>
                    <a:pt x="151" y="16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1" y="16"/>
                    <a:pt x="150" y="16"/>
                    <a:pt x="150" y="16"/>
                  </a:cubicBezTo>
                  <a:cubicBezTo>
                    <a:pt x="150" y="16"/>
                    <a:pt x="150" y="15"/>
                    <a:pt x="150" y="15"/>
                  </a:cubicBezTo>
                  <a:cubicBezTo>
                    <a:pt x="150" y="14"/>
                    <a:pt x="150" y="12"/>
                    <a:pt x="150" y="11"/>
                  </a:cubicBezTo>
                  <a:cubicBezTo>
                    <a:pt x="149" y="9"/>
                    <a:pt x="150" y="8"/>
                    <a:pt x="151" y="7"/>
                  </a:cubicBezTo>
                  <a:cubicBezTo>
                    <a:pt x="150" y="6"/>
                    <a:pt x="149" y="6"/>
                    <a:pt x="148" y="5"/>
                  </a:cubicBezTo>
                  <a:close/>
                  <a:moveTo>
                    <a:pt x="141" y="2"/>
                  </a:moveTo>
                  <a:cubicBezTo>
                    <a:pt x="141" y="4"/>
                    <a:pt x="141" y="6"/>
                    <a:pt x="141" y="8"/>
                  </a:cubicBezTo>
                  <a:cubicBezTo>
                    <a:pt x="141" y="8"/>
                    <a:pt x="140" y="9"/>
                    <a:pt x="140" y="10"/>
                  </a:cubicBezTo>
                  <a:cubicBezTo>
                    <a:pt x="140" y="10"/>
                    <a:pt x="141" y="10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2" y="8"/>
                    <a:pt x="142" y="5"/>
                    <a:pt x="143" y="2"/>
                  </a:cubicBezTo>
                  <a:cubicBezTo>
                    <a:pt x="143" y="1"/>
                    <a:pt x="142" y="1"/>
                    <a:pt x="141" y="2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0" name="Freeform 603"/>
            <p:cNvSpPr>
              <a:spLocks/>
            </p:cNvSpPr>
            <p:nvPr/>
          </p:nvSpPr>
          <p:spPr bwMode="auto">
            <a:xfrm>
              <a:off x="11530988" y="764956"/>
              <a:ext cx="133012" cy="2194799"/>
            </a:xfrm>
            <a:custGeom>
              <a:avLst/>
              <a:gdLst>
                <a:gd name="T0" fmla="*/ 7 w 8"/>
                <a:gd name="T1" fmla="*/ 327 h 329"/>
                <a:gd name="T2" fmla="*/ 5 w 8"/>
                <a:gd name="T3" fmla="*/ 309 h 329"/>
                <a:gd name="T4" fmla="*/ 4 w 8"/>
                <a:gd name="T5" fmla="*/ 293 h 329"/>
                <a:gd name="T6" fmla="*/ 3 w 8"/>
                <a:gd name="T7" fmla="*/ 276 h 329"/>
                <a:gd name="T8" fmla="*/ 1 w 8"/>
                <a:gd name="T9" fmla="*/ 255 h 329"/>
                <a:gd name="T10" fmla="*/ 1 w 8"/>
                <a:gd name="T11" fmla="*/ 232 h 329"/>
                <a:gd name="T12" fmla="*/ 1 w 8"/>
                <a:gd name="T13" fmla="*/ 212 h 329"/>
                <a:gd name="T14" fmla="*/ 0 w 8"/>
                <a:gd name="T15" fmla="*/ 184 h 329"/>
                <a:gd name="T16" fmla="*/ 1 w 8"/>
                <a:gd name="T17" fmla="*/ 174 h 329"/>
                <a:gd name="T18" fmla="*/ 0 w 8"/>
                <a:gd name="T19" fmla="*/ 165 h 329"/>
                <a:gd name="T20" fmla="*/ 1 w 8"/>
                <a:gd name="T21" fmla="*/ 146 h 329"/>
                <a:gd name="T22" fmla="*/ 0 w 8"/>
                <a:gd name="T23" fmla="*/ 137 h 329"/>
                <a:gd name="T24" fmla="*/ 0 w 8"/>
                <a:gd name="T25" fmla="*/ 119 h 329"/>
                <a:gd name="T26" fmla="*/ 0 w 8"/>
                <a:gd name="T27" fmla="*/ 112 h 329"/>
                <a:gd name="T28" fmla="*/ 0 w 8"/>
                <a:gd name="T29" fmla="*/ 93 h 329"/>
                <a:gd name="T30" fmla="*/ 1 w 8"/>
                <a:gd name="T31" fmla="*/ 70 h 329"/>
                <a:gd name="T32" fmla="*/ 2 w 8"/>
                <a:gd name="T33" fmla="*/ 52 h 329"/>
                <a:gd name="T34" fmla="*/ 4 w 8"/>
                <a:gd name="T35" fmla="*/ 38 h 329"/>
                <a:gd name="T36" fmla="*/ 6 w 8"/>
                <a:gd name="T37" fmla="*/ 15 h 329"/>
                <a:gd name="T38" fmla="*/ 7 w 8"/>
                <a:gd name="T39" fmla="*/ 1 h 329"/>
                <a:gd name="T40" fmla="*/ 8 w 8"/>
                <a:gd name="T41" fmla="*/ 4 h 329"/>
                <a:gd name="T42" fmla="*/ 7 w 8"/>
                <a:gd name="T43" fmla="*/ 23 h 329"/>
                <a:gd name="T44" fmla="*/ 5 w 8"/>
                <a:gd name="T45" fmla="*/ 39 h 329"/>
                <a:gd name="T46" fmla="*/ 4 w 8"/>
                <a:gd name="T47" fmla="*/ 49 h 329"/>
                <a:gd name="T48" fmla="*/ 3 w 8"/>
                <a:gd name="T49" fmla="*/ 64 h 329"/>
                <a:gd name="T50" fmla="*/ 2 w 8"/>
                <a:gd name="T51" fmla="*/ 94 h 329"/>
                <a:gd name="T52" fmla="*/ 2 w 8"/>
                <a:gd name="T53" fmla="*/ 117 h 329"/>
                <a:gd name="T54" fmla="*/ 2 w 8"/>
                <a:gd name="T55" fmla="*/ 141 h 329"/>
                <a:gd name="T56" fmla="*/ 2 w 8"/>
                <a:gd name="T57" fmla="*/ 160 h 329"/>
                <a:gd name="T58" fmla="*/ 2 w 8"/>
                <a:gd name="T59" fmla="*/ 175 h 329"/>
                <a:gd name="T60" fmla="*/ 2 w 8"/>
                <a:gd name="T61" fmla="*/ 191 h 329"/>
                <a:gd name="T62" fmla="*/ 2 w 8"/>
                <a:gd name="T63" fmla="*/ 207 h 329"/>
                <a:gd name="T64" fmla="*/ 3 w 8"/>
                <a:gd name="T65" fmla="*/ 239 h 329"/>
                <a:gd name="T66" fmla="*/ 3 w 8"/>
                <a:gd name="T67" fmla="*/ 261 h 329"/>
                <a:gd name="T68" fmla="*/ 5 w 8"/>
                <a:gd name="T69" fmla="*/ 283 h 329"/>
                <a:gd name="T70" fmla="*/ 6 w 8"/>
                <a:gd name="T71" fmla="*/ 300 h 329"/>
                <a:gd name="T72" fmla="*/ 8 w 8"/>
                <a:gd name="T73" fmla="*/ 325 h 329"/>
                <a:gd name="T74" fmla="*/ 7 w 8"/>
                <a:gd name="T75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" h="329">
                  <a:moveTo>
                    <a:pt x="7" y="329"/>
                  </a:moveTo>
                  <a:cubicBezTo>
                    <a:pt x="7" y="328"/>
                    <a:pt x="7" y="328"/>
                    <a:pt x="7" y="327"/>
                  </a:cubicBezTo>
                  <a:cubicBezTo>
                    <a:pt x="7" y="324"/>
                    <a:pt x="7" y="321"/>
                    <a:pt x="6" y="318"/>
                  </a:cubicBezTo>
                  <a:cubicBezTo>
                    <a:pt x="6" y="315"/>
                    <a:pt x="6" y="312"/>
                    <a:pt x="5" y="309"/>
                  </a:cubicBezTo>
                  <a:cubicBezTo>
                    <a:pt x="5" y="307"/>
                    <a:pt x="5" y="304"/>
                    <a:pt x="5" y="301"/>
                  </a:cubicBezTo>
                  <a:cubicBezTo>
                    <a:pt x="4" y="298"/>
                    <a:pt x="4" y="296"/>
                    <a:pt x="4" y="293"/>
                  </a:cubicBezTo>
                  <a:cubicBezTo>
                    <a:pt x="4" y="289"/>
                    <a:pt x="4" y="286"/>
                    <a:pt x="3" y="282"/>
                  </a:cubicBezTo>
                  <a:cubicBezTo>
                    <a:pt x="3" y="280"/>
                    <a:pt x="3" y="278"/>
                    <a:pt x="3" y="276"/>
                  </a:cubicBezTo>
                  <a:cubicBezTo>
                    <a:pt x="2" y="272"/>
                    <a:pt x="2" y="268"/>
                    <a:pt x="2" y="264"/>
                  </a:cubicBezTo>
                  <a:cubicBezTo>
                    <a:pt x="1" y="261"/>
                    <a:pt x="1" y="258"/>
                    <a:pt x="1" y="255"/>
                  </a:cubicBezTo>
                  <a:cubicBezTo>
                    <a:pt x="1" y="250"/>
                    <a:pt x="1" y="246"/>
                    <a:pt x="1" y="242"/>
                  </a:cubicBezTo>
                  <a:cubicBezTo>
                    <a:pt x="1" y="238"/>
                    <a:pt x="1" y="235"/>
                    <a:pt x="1" y="232"/>
                  </a:cubicBezTo>
                  <a:cubicBezTo>
                    <a:pt x="1" y="229"/>
                    <a:pt x="1" y="225"/>
                    <a:pt x="1" y="222"/>
                  </a:cubicBezTo>
                  <a:cubicBezTo>
                    <a:pt x="1" y="219"/>
                    <a:pt x="1" y="216"/>
                    <a:pt x="1" y="212"/>
                  </a:cubicBezTo>
                  <a:cubicBezTo>
                    <a:pt x="1" y="208"/>
                    <a:pt x="1" y="203"/>
                    <a:pt x="1" y="199"/>
                  </a:cubicBezTo>
                  <a:cubicBezTo>
                    <a:pt x="1" y="194"/>
                    <a:pt x="0" y="189"/>
                    <a:pt x="0" y="184"/>
                  </a:cubicBezTo>
                  <a:cubicBezTo>
                    <a:pt x="0" y="182"/>
                    <a:pt x="1" y="181"/>
                    <a:pt x="1" y="179"/>
                  </a:cubicBezTo>
                  <a:cubicBezTo>
                    <a:pt x="1" y="178"/>
                    <a:pt x="1" y="176"/>
                    <a:pt x="1" y="174"/>
                  </a:cubicBezTo>
                  <a:cubicBezTo>
                    <a:pt x="1" y="174"/>
                    <a:pt x="1" y="173"/>
                    <a:pt x="1" y="173"/>
                  </a:cubicBezTo>
                  <a:cubicBezTo>
                    <a:pt x="1" y="170"/>
                    <a:pt x="0" y="167"/>
                    <a:pt x="0" y="165"/>
                  </a:cubicBezTo>
                  <a:cubicBezTo>
                    <a:pt x="0" y="161"/>
                    <a:pt x="0" y="157"/>
                    <a:pt x="0" y="153"/>
                  </a:cubicBezTo>
                  <a:cubicBezTo>
                    <a:pt x="0" y="151"/>
                    <a:pt x="1" y="148"/>
                    <a:pt x="1" y="146"/>
                  </a:cubicBezTo>
                  <a:cubicBezTo>
                    <a:pt x="1" y="146"/>
                    <a:pt x="0" y="145"/>
                    <a:pt x="0" y="145"/>
                  </a:cubicBezTo>
                  <a:cubicBezTo>
                    <a:pt x="0" y="142"/>
                    <a:pt x="0" y="140"/>
                    <a:pt x="0" y="137"/>
                  </a:cubicBezTo>
                  <a:cubicBezTo>
                    <a:pt x="0" y="134"/>
                    <a:pt x="0" y="132"/>
                    <a:pt x="0" y="129"/>
                  </a:cubicBezTo>
                  <a:cubicBezTo>
                    <a:pt x="0" y="125"/>
                    <a:pt x="0" y="122"/>
                    <a:pt x="0" y="119"/>
                  </a:cubicBezTo>
                  <a:cubicBezTo>
                    <a:pt x="0" y="117"/>
                    <a:pt x="0" y="116"/>
                    <a:pt x="0" y="115"/>
                  </a:cubicBezTo>
                  <a:cubicBezTo>
                    <a:pt x="0" y="114"/>
                    <a:pt x="0" y="113"/>
                    <a:pt x="0" y="112"/>
                  </a:cubicBezTo>
                  <a:cubicBezTo>
                    <a:pt x="0" y="110"/>
                    <a:pt x="0" y="107"/>
                    <a:pt x="0" y="105"/>
                  </a:cubicBezTo>
                  <a:cubicBezTo>
                    <a:pt x="0" y="101"/>
                    <a:pt x="0" y="97"/>
                    <a:pt x="0" y="93"/>
                  </a:cubicBezTo>
                  <a:cubicBezTo>
                    <a:pt x="0" y="88"/>
                    <a:pt x="0" y="84"/>
                    <a:pt x="1" y="79"/>
                  </a:cubicBezTo>
                  <a:cubicBezTo>
                    <a:pt x="1" y="76"/>
                    <a:pt x="1" y="73"/>
                    <a:pt x="1" y="70"/>
                  </a:cubicBezTo>
                  <a:cubicBezTo>
                    <a:pt x="1" y="66"/>
                    <a:pt x="2" y="63"/>
                    <a:pt x="2" y="60"/>
                  </a:cubicBezTo>
                  <a:cubicBezTo>
                    <a:pt x="2" y="57"/>
                    <a:pt x="2" y="55"/>
                    <a:pt x="2" y="52"/>
                  </a:cubicBezTo>
                  <a:cubicBezTo>
                    <a:pt x="2" y="50"/>
                    <a:pt x="2" y="48"/>
                    <a:pt x="3" y="47"/>
                  </a:cubicBezTo>
                  <a:cubicBezTo>
                    <a:pt x="4" y="44"/>
                    <a:pt x="3" y="40"/>
                    <a:pt x="4" y="38"/>
                  </a:cubicBezTo>
                  <a:cubicBezTo>
                    <a:pt x="4" y="34"/>
                    <a:pt x="4" y="31"/>
                    <a:pt x="5" y="28"/>
                  </a:cubicBezTo>
                  <a:cubicBezTo>
                    <a:pt x="5" y="24"/>
                    <a:pt x="5" y="19"/>
                    <a:pt x="6" y="15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6" y="4"/>
                    <a:pt x="6" y="2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2"/>
                    <a:pt x="8" y="4"/>
                  </a:cubicBezTo>
                  <a:cubicBezTo>
                    <a:pt x="8" y="6"/>
                    <a:pt x="8" y="8"/>
                    <a:pt x="8" y="10"/>
                  </a:cubicBezTo>
                  <a:cubicBezTo>
                    <a:pt x="7" y="14"/>
                    <a:pt x="7" y="18"/>
                    <a:pt x="7" y="23"/>
                  </a:cubicBezTo>
                  <a:cubicBezTo>
                    <a:pt x="6" y="26"/>
                    <a:pt x="6" y="29"/>
                    <a:pt x="6" y="32"/>
                  </a:cubicBezTo>
                  <a:cubicBezTo>
                    <a:pt x="5" y="35"/>
                    <a:pt x="5" y="37"/>
                    <a:pt x="5" y="39"/>
                  </a:cubicBezTo>
                  <a:cubicBezTo>
                    <a:pt x="5" y="41"/>
                    <a:pt x="5" y="43"/>
                    <a:pt x="5" y="44"/>
                  </a:cubicBezTo>
                  <a:cubicBezTo>
                    <a:pt x="4" y="46"/>
                    <a:pt x="4" y="48"/>
                    <a:pt x="4" y="49"/>
                  </a:cubicBezTo>
                  <a:cubicBezTo>
                    <a:pt x="4" y="53"/>
                    <a:pt x="4" y="57"/>
                    <a:pt x="3" y="61"/>
                  </a:cubicBezTo>
                  <a:cubicBezTo>
                    <a:pt x="3" y="62"/>
                    <a:pt x="3" y="63"/>
                    <a:pt x="3" y="64"/>
                  </a:cubicBezTo>
                  <a:cubicBezTo>
                    <a:pt x="3" y="70"/>
                    <a:pt x="2" y="76"/>
                    <a:pt x="2" y="81"/>
                  </a:cubicBezTo>
                  <a:cubicBezTo>
                    <a:pt x="2" y="86"/>
                    <a:pt x="2" y="90"/>
                    <a:pt x="2" y="94"/>
                  </a:cubicBezTo>
                  <a:cubicBezTo>
                    <a:pt x="1" y="98"/>
                    <a:pt x="2" y="103"/>
                    <a:pt x="2" y="107"/>
                  </a:cubicBezTo>
                  <a:cubicBezTo>
                    <a:pt x="2" y="110"/>
                    <a:pt x="2" y="114"/>
                    <a:pt x="2" y="117"/>
                  </a:cubicBezTo>
                  <a:cubicBezTo>
                    <a:pt x="2" y="121"/>
                    <a:pt x="2" y="125"/>
                    <a:pt x="2" y="129"/>
                  </a:cubicBezTo>
                  <a:cubicBezTo>
                    <a:pt x="2" y="133"/>
                    <a:pt x="2" y="137"/>
                    <a:pt x="2" y="141"/>
                  </a:cubicBezTo>
                  <a:cubicBezTo>
                    <a:pt x="2" y="145"/>
                    <a:pt x="2" y="149"/>
                    <a:pt x="2" y="152"/>
                  </a:cubicBezTo>
                  <a:cubicBezTo>
                    <a:pt x="2" y="155"/>
                    <a:pt x="2" y="158"/>
                    <a:pt x="2" y="160"/>
                  </a:cubicBezTo>
                  <a:cubicBezTo>
                    <a:pt x="2" y="163"/>
                    <a:pt x="2" y="165"/>
                    <a:pt x="2" y="167"/>
                  </a:cubicBezTo>
                  <a:cubicBezTo>
                    <a:pt x="2" y="170"/>
                    <a:pt x="2" y="173"/>
                    <a:pt x="2" y="175"/>
                  </a:cubicBezTo>
                  <a:cubicBezTo>
                    <a:pt x="2" y="178"/>
                    <a:pt x="2" y="182"/>
                    <a:pt x="2" y="185"/>
                  </a:cubicBezTo>
                  <a:cubicBezTo>
                    <a:pt x="2" y="187"/>
                    <a:pt x="2" y="189"/>
                    <a:pt x="2" y="191"/>
                  </a:cubicBezTo>
                  <a:cubicBezTo>
                    <a:pt x="2" y="193"/>
                    <a:pt x="2" y="195"/>
                    <a:pt x="2" y="197"/>
                  </a:cubicBezTo>
                  <a:cubicBezTo>
                    <a:pt x="2" y="201"/>
                    <a:pt x="2" y="204"/>
                    <a:pt x="2" y="207"/>
                  </a:cubicBezTo>
                  <a:cubicBezTo>
                    <a:pt x="3" y="214"/>
                    <a:pt x="3" y="221"/>
                    <a:pt x="3" y="227"/>
                  </a:cubicBezTo>
                  <a:cubicBezTo>
                    <a:pt x="3" y="231"/>
                    <a:pt x="3" y="235"/>
                    <a:pt x="3" y="239"/>
                  </a:cubicBezTo>
                  <a:cubicBezTo>
                    <a:pt x="3" y="242"/>
                    <a:pt x="3" y="246"/>
                    <a:pt x="3" y="249"/>
                  </a:cubicBezTo>
                  <a:cubicBezTo>
                    <a:pt x="3" y="253"/>
                    <a:pt x="3" y="257"/>
                    <a:pt x="3" y="261"/>
                  </a:cubicBezTo>
                  <a:cubicBezTo>
                    <a:pt x="3" y="264"/>
                    <a:pt x="3" y="268"/>
                    <a:pt x="4" y="271"/>
                  </a:cubicBezTo>
                  <a:cubicBezTo>
                    <a:pt x="4" y="275"/>
                    <a:pt x="4" y="279"/>
                    <a:pt x="5" y="283"/>
                  </a:cubicBezTo>
                  <a:cubicBezTo>
                    <a:pt x="5" y="285"/>
                    <a:pt x="5" y="288"/>
                    <a:pt x="5" y="290"/>
                  </a:cubicBezTo>
                  <a:cubicBezTo>
                    <a:pt x="6" y="294"/>
                    <a:pt x="6" y="297"/>
                    <a:pt x="6" y="300"/>
                  </a:cubicBezTo>
                  <a:cubicBezTo>
                    <a:pt x="7" y="305"/>
                    <a:pt x="7" y="310"/>
                    <a:pt x="8" y="316"/>
                  </a:cubicBezTo>
                  <a:cubicBezTo>
                    <a:pt x="8" y="319"/>
                    <a:pt x="8" y="322"/>
                    <a:pt x="8" y="325"/>
                  </a:cubicBezTo>
                  <a:cubicBezTo>
                    <a:pt x="8" y="326"/>
                    <a:pt x="8" y="327"/>
                    <a:pt x="8" y="329"/>
                  </a:cubicBezTo>
                  <a:cubicBezTo>
                    <a:pt x="8" y="329"/>
                    <a:pt x="7" y="329"/>
                    <a:pt x="7" y="329"/>
                  </a:cubicBezTo>
                  <a:cubicBezTo>
                    <a:pt x="7" y="329"/>
                    <a:pt x="7" y="329"/>
                    <a:pt x="7" y="329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1" name="Freeform 604"/>
            <p:cNvSpPr>
              <a:spLocks/>
            </p:cNvSpPr>
            <p:nvPr/>
          </p:nvSpPr>
          <p:spPr bwMode="auto">
            <a:xfrm>
              <a:off x="7679692" y="2959754"/>
              <a:ext cx="3972220" cy="31809"/>
            </a:xfrm>
            <a:custGeom>
              <a:avLst/>
              <a:gdLst>
                <a:gd name="T0" fmla="*/ 241 w 241"/>
                <a:gd name="T1" fmla="*/ 2 h 5"/>
                <a:gd name="T2" fmla="*/ 236 w 241"/>
                <a:gd name="T3" fmla="*/ 4 h 5"/>
                <a:gd name="T4" fmla="*/ 223 w 241"/>
                <a:gd name="T5" fmla="*/ 5 h 5"/>
                <a:gd name="T6" fmla="*/ 206 w 241"/>
                <a:gd name="T7" fmla="*/ 5 h 5"/>
                <a:gd name="T8" fmla="*/ 202 w 241"/>
                <a:gd name="T9" fmla="*/ 5 h 5"/>
                <a:gd name="T10" fmla="*/ 200 w 241"/>
                <a:gd name="T11" fmla="*/ 5 h 5"/>
                <a:gd name="T12" fmla="*/ 187 w 241"/>
                <a:gd name="T13" fmla="*/ 5 h 5"/>
                <a:gd name="T14" fmla="*/ 181 w 241"/>
                <a:gd name="T15" fmla="*/ 4 h 5"/>
                <a:gd name="T16" fmla="*/ 172 w 241"/>
                <a:gd name="T17" fmla="*/ 4 h 5"/>
                <a:gd name="T18" fmla="*/ 160 w 241"/>
                <a:gd name="T19" fmla="*/ 4 h 5"/>
                <a:gd name="T20" fmla="*/ 151 w 241"/>
                <a:gd name="T21" fmla="*/ 4 h 5"/>
                <a:gd name="T22" fmla="*/ 138 w 241"/>
                <a:gd name="T23" fmla="*/ 4 h 5"/>
                <a:gd name="T24" fmla="*/ 132 w 241"/>
                <a:gd name="T25" fmla="*/ 4 h 5"/>
                <a:gd name="T26" fmla="*/ 129 w 241"/>
                <a:gd name="T27" fmla="*/ 4 h 5"/>
                <a:gd name="T28" fmla="*/ 122 w 241"/>
                <a:gd name="T29" fmla="*/ 4 h 5"/>
                <a:gd name="T30" fmla="*/ 113 w 241"/>
                <a:gd name="T31" fmla="*/ 4 h 5"/>
                <a:gd name="T32" fmla="*/ 102 w 241"/>
                <a:gd name="T33" fmla="*/ 4 h 5"/>
                <a:gd name="T34" fmla="*/ 95 w 241"/>
                <a:gd name="T35" fmla="*/ 3 h 5"/>
                <a:gd name="T36" fmla="*/ 94 w 241"/>
                <a:gd name="T37" fmla="*/ 3 h 5"/>
                <a:gd name="T38" fmla="*/ 86 w 241"/>
                <a:gd name="T39" fmla="*/ 3 h 5"/>
                <a:gd name="T40" fmla="*/ 73 w 241"/>
                <a:gd name="T41" fmla="*/ 3 h 5"/>
                <a:gd name="T42" fmla="*/ 63 w 241"/>
                <a:gd name="T43" fmla="*/ 2 h 5"/>
                <a:gd name="T44" fmla="*/ 61 w 241"/>
                <a:gd name="T45" fmla="*/ 2 h 5"/>
                <a:gd name="T46" fmla="*/ 57 w 241"/>
                <a:gd name="T47" fmla="*/ 2 h 5"/>
                <a:gd name="T48" fmla="*/ 54 w 241"/>
                <a:gd name="T49" fmla="*/ 2 h 5"/>
                <a:gd name="T50" fmla="*/ 42 w 241"/>
                <a:gd name="T51" fmla="*/ 2 h 5"/>
                <a:gd name="T52" fmla="*/ 33 w 241"/>
                <a:gd name="T53" fmla="*/ 2 h 5"/>
                <a:gd name="T54" fmla="*/ 28 w 241"/>
                <a:gd name="T55" fmla="*/ 2 h 5"/>
                <a:gd name="T56" fmla="*/ 11 w 241"/>
                <a:gd name="T57" fmla="*/ 3 h 5"/>
                <a:gd name="T58" fmla="*/ 5 w 241"/>
                <a:gd name="T59" fmla="*/ 3 h 5"/>
                <a:gd name="T60" fmla="*/ 1 w 241"/>
                <a:gd name="T61" fmla="*/ 2 h 5"/>
                <a:gd name="T62" fmla="*/ 1 w 241"/>
                <a:gd name="T63" fmla="*/ 0 h 5"/>
                <a:gd name="T64" fmla="*/ 3 w 241"/>
                <a:gd name="T65" fmla="*/ 0 h 5"/>
                <a:gd name="T66" fmla="*/ 17 w 241"/>
                <a:gd name="T67" fmla="*/ 1 h 5"/>
                <a:gd name="T68" fmla="*/ 26 w 241"/>
                <a:gd name="T69" fmla="*/ 1 h 5"/>
                <a:gd name="T70" fmla="*/ 34 w 241"/>
                <a:gd name="T71" fmla="*/ 1 h 5"/>
                <a:gd name="T72" fmla="*/ 46 w 241"/>
                <a:gd name="T73" fmla="*/ 1 h 5"/>
                <a:gd name="T74" fmla="*/ 56 w 241"/>
                <a:gd name="T75" fmla="*/ 1 h 5"/>
                <a:gd name="T76" fmla="*/ 62 w 241"/>
                <a:gd name="T77" fmla="*/ 1 h 5"/>
                <a:gd name="T78" fmla="*/ 76 w 241"/>
                <a:gd name="T79" fmla="*/ 1 h 5"/>
                <a:gd name="T80" fmla="*/ 90 w 241"/>
                <a:gd name="T81" fmla="*/ 2 h 5"/>
                <a:gd name="T82" fmla="*/ 96 w 241"/>
                <a:gd name="T83" fmla="*/ 2 h 5"/>
                <a:gd name="T84" fmla="*/ 104 w 241"/>
                <a:gd name="T85" fmla="*/ 2 h 5"/>
                <a:gd name="T86" fmla="*/ 114 w 241"/>
                <a:gd name="T87" fmla="*/ 2 h 5"/>
                <a:gd name="T88" fmla="*/ 127 w 241"/>
                <a:gd name="T89" fmla="*/ 2 h 5"/>
                <a:gd name="T90" fmla="*/ 136 w 241"/>
                <a:gd name="T91" fmla="*/ 2 h 5"/>
                <a:gd name="T92" fmla="*/ 151 w 241"/>
                <a:gd name="T93" fmla="*/ 2 h 5"/>
                <a:gd name="T94" fmla="*/ 159 w 241"/>
                <a:gd name="T95" fmla="*/ 2 h 5"/>
                <a:gd name="T96" fmla="*/ 174 w 241"/>
                <a:gd name="T97" fmla="*/ 2 h 5"/>
                <a:gd name="T98" fmla="*/ 190 w 241"/>
                <a:gd name="T99" fmla="*/ 3 h 5"/>
                <a:gd name="T100" fmla="*/ 203 w 241"/>
                <a:gd name="T101" fmla="*/ 3 h 5"/>
                <a:gd name="T102" fmla="*/ 223 w 241"/>
                <a:gd name="T103" fmla="*/ 3 h 5"/>
                <a:gd name="T104" fmla="*/ 228 w 241"/>
                <a:gd name="T105" fmla="*/ 3 h 5"/>
                <a:gd name="T106" fmla="*/ 235 w 241"/>
                <a:gd name="T107" fmla="*/ 2 h 5"/>
                <a:gd name="T108" fmla="*/ 240 w 241"/>
                <a:gd name="T109" fmla="*/ 2 h 5"/>
                <a:gd name="T110" fmla="*/ 241 w 241"/>
                <a:gd name="T1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1" h="5">
                  <a:moveTo>
                    <a:pt x="241" y="2"/>
                  </a:moveTo>
                  <a:cubicBezTo>
                    <a:pt x="239" y="4"/>
                    <a:pt x="238" y="4"/>
                    <a:pt x="236" y="4"/>
                  </a:cubicBezTo>
                  <a:cubicBezTo>
                    <a:pt x="232" y="5"/>
                    <a:pt x="228" y="5"/>
                    <a:pt x="223" y="5"/>
                  </a:cubicBezTo>
                  <a:cubicBezTo>
                    <a:pt x="218" y="5"/>
                    <a:pt x="212" y="5"/>
                    <a:pt x="206" y="5"/>
                  </a:cubicBezTo>
                  <a:cubicBezTo>
                    <a:pt x="205" y="5"/>
                    <a:pt x="204" y="5"/>
                    <a:pt x="202" y="5"/>
                  </a:cubicBezTo>
                  <a:cubicBezTo>
                    <a:pt x="201" y="5"/>
                    <a:pt x="200" y="5"/>
                    <a:pt x="200" y="5"/>
                  </a:cubicBezTo>
                  <a:cubicBezTo>
                    <a:pt x="196" y="5"/>
                    <a:pt x="192" y="5"/>
                    <a:pt x="187" y="5"/>
                  </a:cubicBezTo>
                  <a:cubicBezTo>
                    <a:pt x="185" y="4"/>
                    <a:pt x="183" y="5"/>
                    <a:pt x="181" y="4"/>
                  </a:cubicBezTo>
                  <a:cubicBezTo>
                    <a:pt x="178" y="4"/>
                    <a:pt x="175" y="4"/>
                    <a:pt x="172" y="4"/>
                  </a:cubicBezTo>
                  <a:cubicBezTo>
                    <a:pt x="168" y="4"/>
                    <a:pt x="164" y="4"/>
                    <a:pt x="160" y="4"/>
                  </a:cubicBezTo>
                  <a:cubicBezTo>
                    <a:pt x="157" y="4"/>
                    <a:pt x="154" y="4"/>
                    <a:pt x="151" y="4"/>
                  </a:cubicBezTo>
                  <a:cubicBezTo>
                    <a:pt x="147" y="4"/>
                    <a:pt x="142" y="4"/>
                    <a:pt x="138" y="4"/>
                  </a:cubicBezTo>
                  <a:cubicBezTo>
                    <a:pt x="136" y="4"/>
                    <a:pt x="134" y="4"/>
                    <a:pt x="132" y="4"/>
                  </a:cubicBezTo>
                  <a:cubicBezTo>
                    <a:pt x="131" y="4"/>
                    <a:pt x="130" y="4"/>
                    <a:pt x="129" y="4"/>
                  </a:cubicBezTo>
                  <a:cubicBezTo>
                    <a:pt x="126" y="4"/>
                    <a:pt x="124" y="4"/>
                    <a:pt x="122" y="4"/>
                  </a:cubicBezTo>
                  <a:cubicBezTo>
                    <a:pt x="119" y="4"/>
                    <a:pt x="116" y="4"/>
                    <a:pt x="113" y="4"/>
                  </a:cubicBezTo>
                  <a:cubicBezTo>
                    <a:pt x="109" y="4"/>
                    <a:pt x="106" y="4"/>
                    <a:pt x="102" y="4"/>
                  </a:cubicBezTo>
                  <a:cubicBezTo>
                    <a:pt x="100" y="4"/>
                    <a:pt x="98" y="3"/>
                    <a:pt x="95" y="3"/>
                  </a:cubicBezTo>
                  <a:cubicBezTo>
                    <a:pt x="95" y="3"/>
                    <a:pt x="94" y="3"/>
                    <a:pt x="94" y="3"/>
                  </a:cubicBezTo>
                  <a:cubicBezTo>
                    <a:pt x="91" y="3"/>
                    <a:pt x="88" y="3"/>
                    <a:pt x="86" y="3"/>
                  </a:cubicBezTo>
                  <a:cubicBezTo>
                    <a:pt x="81" y="3"/>
                    <a:pt x="77" y="3"/>
                    <a:pt x="73" y="3"/>
                  </a:cubicBezTo>
                  <a:cubicBezTo>
                    <a:pt x="70" y="3"/>
                    <a:pt x="66" y="2"/>
                    <a:pt x="63" y="2"/>
                  </a:cubicBezTo>
                  <a:cubicBezTo>
                    <a:pt x="63" y="2"/>
                    <a:pt x="62" y="2"/>
                    <a:pt x="61" y="2"/>
                  </a:cubicBezTo>
                  <a:cubicBezTo>
                    <a:pt x="60" y="2"/>
                    <a:pt x="58" y="2"/>
                    <a:pt x="57" y="2"/>
                  </a:cubicBezTo>
                  <a:cubicBezTo>
                    <a:pt x="56" y="2"/>
                    <a:pt x="55" y="2"/>
                    <a:pt x="54" y="2"/>
                  </a:cubicBezTo>
                  <a:cubicBezTo>
                    <a:pt x="50" y="2"/>
                    <a:pt x="46" y="2"/>
                    <a:pt x="42" y="2"/>
                  </a:cubicBezTo>
                  <a:cubicBezTo>
                    <a:pt x="39" y="2"/>
                    <a:pt x="36" y="2"/>
                    <a:pt x="33" y="2"/>
                  </a:cubicBezTo>
                  <a:cubicBezTo>
                    <a:pt x="32" y="2"/>
                    <a:pt x="30" y="2"/>
                    <a:pt x="28" y="2"/>
                  </a:cubicBezTo>
                  <a:cubicBezTo>
                    <a:pt x="22" y="2"/>
                    <a:pt x="16" y="3"/>
                    <a:pt x="11" y="3"/>
                  </a:cubicBezTo>
                  <a:cubicBezTo>
                    <a:pt x="9" y="3"/>
                    <a:pt x="7" y="3"/>
                    <a:pt x="5" y="3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8" y="1"/>
                    <a:pt x="13" y="1"/>
                    <a:pt x="17" y="1"/>
                  </a:cubicBezTo>
                  <a:cubicBezTo>
                    <a:pt x="20" y="1"/>
                    <a:pt x="23" y="1"/>
                    <a:pt x="26" y="1"/>
                  </a:cubicBezTo>
                  <a:cubicBezTo>
                    <a:pt x="29" y="0"/>
                    <a:pt x="32" y="1"/>
                    <a:pt x="34" y="1"/>
                  </a:cubicBezTo>
                  <a:cubicBezTo>
                    <a:pt x="38" y="1"/>
                    <a:pt x="42" y="1"/>
                    <a:pt x="46" y="1"/>
                  </a:cubicBezTo>
                  <a:cubicBezTo>
                    <a:pt x="49" y="1"/>
                    <a:pt x="52" y="1"/>
                    <a:pt x="56" y="1"/>
                  </a:cubicBezTo>
                  <a:cubicBezTo>
                    <a:pt x="58" y="1"/>
                    <a:pt x="60" y="1"/>
                    <a:pt x="62" y="1"/>
                  </a:cubicBezTo>
                  <a:cubicBezTo>
                    <a:pt x="67" y="1"/>
                    <a:pt x="71" y="1"/>
                    <a:pt x="76" y="1"/>
                  </a:cubicBezTo>
                  <a:cubicBezTo>
                    <a:pt x="81" y="1"/>
                    <a:pt x="85" y="1"/>
                    <a:pt x="90" y="2"/>
                  </a:cubicBezTo>
                  <a:cubicBezTo>
                    <a:pt x="92" y="2"/>
                    <a:pt x="94" y="2"/>
                    <a:pt x="96" y="2"/>
                  </a:cubicBezTo>
                  <a:cubicBezTo>
                    <a:pt x="99" y="2"/>
                    <a:pt x="101" y="2"/>
                    <a:pt x="104" y="2"/>
                  </a:cubicBezTo>
                  <a:cubicBezTo>
                    <a:pt x="108" y="2"/>
                    <a:pt x="111" y="2"/>
                    <a:pt x="114" y="2"/>
                  </a:cubicBezTo>
                  <a:cubicBezTo>
                    <a:pt x="119" y="2"/>
                    <a:pt x="123" y="2"/>
                    <a:pt x="127" y="2"/>
                  </a:cubicBezTo>
                  <a:cubicBezTo>
                    <a:pt x="130" y="2"/>
                    <a:pt x="133" y="2"/>
                    <a:pt x="136" y="2"/>
                  </a:cubicBezTo>
                  <a:cubicBezTo>
                    <a:pt x="141" y="2"/>
                    <a:pt x="146" y="2"/>
                    <a:pt x="151" y="2"/>
                  </a:cubicBezTo>
                  <a:cubicBezTo>
                    <a:pt x="154" y="2"/>
                    <a:pt x="157" y="2"/>
                    <a:pt x="159" y="2"/>
                  </a:cubicBezTo>
                  <a:cubicBezTo>
                    <a:pt x="164" y="2"/>
                    <a:pt x="169" y="2"/>
                    <a:pt x="174" y="2"/>
                  </a:cubicBezTo>
                  <a:cubicBezTo>
                    <a:pt x="179" y="3"/>
                    <a:pt x="184" y="3"/>
                    <a:pt x="190" y="3"/>
                  </a:cubicBezTo>
                  <a:cubicBezTo>
                    <a:pt x="194" y="3"/>
                    <a:pt x="199" y="3"/>
                    <a:pt x="203" y="3"/>
                  </a:cubicBezTo>
                  <a:cubicBezTo>
                    <a:pt x="209" y="3"/>
                    <a:pt x="216" y="3"/>
                    <a:pt x="223" y="3"/>
                  </a:cubicBezTo>
                  <a:cubicBezTo>
                    <a:pt x="224" y="3"/>
                    <a:pt x="226" y="3"/>
                    <a:pt x="228" y="3"/>
                  </a:cubicBezTo>
                  <a:cubicBezTo>
                    <a:pt x="231" y="3"/>
                    <a:pt x="233" y="3"/>
                    <a:pt x="235" y="2"/>
                  </a:cubicBezTo>
                  <a:cubicBezTo>
                    <a:pt x="237" y="2"/>
                    <a:pt x="238" y="2"/>
                    <a:pt x="240" y="2"/>
                  </a:cubicBezTo>
                  <a:cubicBezTo>
                    <a:pt x="240" y="2"/>
                    <a:pt x="240" y="2"/>
                    <a:pt x="241" y="2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2" name="Freeform 605"/>
            <p:cNvSpPr>
              <a:spLocks/>
            </p:cNvSpPr>
            <p:nvPr/>
          </p:nvSpPr>
          <p:spPr bwMode="auto">
            <a:xfrm>
              <a:off x="7631324" y="784531"/>
              <a:ext cx="66508" cy="2128734"/>
            </a:xfrm>
            <a:custGeom>
              <a:avLst/>
              <a:gdLst>
                <a:gd name="T0" fmla="*/ 3 w 4"/>
                <a:gd name="T1" fmla="*/ 319 h 319"/>
                <a:gd name="T2" fmla="*/ 3 w 4"/>
                <a:gd name="T3" fmla="*/ 305 h 319"/>
                <a:gd name="T4" fmla="*/ 3 w 4"/>
                <a:gd name="T5" fmla="*/ 291 h 319"/>
                <a:gd name="T6" fmla="*/ 3 w 4"/>
                <a:gd name="T7" fmla="*/ 278 h 319"/>
                <a:gd name="T8" fmla="*/ 3 w 4"/>
                <a:gd name="T9" fmla="*/ 255 h 319"/>
                <a:gd name="T10" fmla="*/ 3 w 4"/>
                <a:gd name="T11" fmla="*/ 241 h 319"/>
                <a:gd name="T12" fmla="*/ 2 w 4"/>
                <a:gd name="T13" fmla="*/ 214 h 319"/>
                <a:gd name="T14" fmla="*/ 1 w 4"/>
                <a:gd name="T15" fmla="*/ 191 h 319"/>
                <a:gd name="T16" fmla="*/ 0 w 4"/>
                <a:gd name="T17" fmla="*/ 173 h 319"/>
                <a:gd name="T18" fmla="*/ 0 w 4"/>
                <a:gd name="T19" fmla="*/ 158 h 319"/>
                <a:gd name="T20" fmla="*/ 0 w 4"/>
                <a:gd name="T21" fmla="*/ 145 h 319"/>
                <a:gd name="T22" fmla="*/ 0 w 4"/>
                <a:gd name="T23" fmla="*/ 138 h 319"/>
                <a:gd name="T24" fmla="*/ 0 w 4"/>
                <a:gd name="T25" fmla="*/ 120 h 319"/>
                <a:gd name="T26" fmla="*/ 0 w 4"/>
                <a:gd name="T27" fmla="*/ 98 h 319"/>
                <a:gd name="T28" fmla="*/ 1 w 4"/>
                <a:gd name="T29" fmla="*/ 78 h 319"/>
                <a:gd name="T30" fmla="*/ 1 w 4"/>
                <a:gd name="T31" fmla="*/ 53 h 319"/>
                <a:gd name="T32" fmla="*/ 1 w 4"/>
                <a:gd name="T33" fmla="*/ 36 h 319"/>
                <a:gd name="T34" fmla="*/ 1 w 4"/>
                <a:gd name="T35" fmla="*/ 20 h 319"/>
                <a:gd name="T36" fmla="*/ 1 w 4"/>
                <a:gd name="T37" fmla="*/ 1 h 319"/>
                <a:gd name="T38" fmla="*/ 3 w 4"/>
                <a:gd name="T39" fmla="*/ 5 h 319"/>
                <a:gd name="T40" fmla="*/ 3 w 4"/>
                <a:gd name="T41" fmla="*/ 18 h 319"/>
                <a:gd name="T42" fmla="*/ 3 w 4"/>
                <a:gd name="T43" fmla="*/ 27 h 319"/>
                <a:gd name="T44" fmla="*/ 2 w 4"/>
                <a:gd name="T45" fmla="*/ 41 h 319"/>
                <a:gd name="T46" fmla="*/ 2 w 4"/>
                <a:gd name="T47" fmla="*/ 60 h 319"/>
                <a:gd name="T48" fmla="*/ 2 w 4"/>
                <a:gd name="T49" fmla="*/ 87 h 319"/>
                <a:gd name="T50" fmla="*/ 2 w 4"/>
                <a:gd name="T51" fmla="*/ 106 h 319"/>
                <a:gd name="T52" fmla="*/ 2 w 4"/>
                <a:gd name="T53" fmla="*/ 133 h 319"/>
                <a:gd name="T54" fmla="*/ 2 w 4"/>
                <a:gd name="T55" fmla="*/ 147 h 319"/>
                <a:gd name="T56" fmla="*/ 2 w 4"/>
                <a:gd name="T57" fmla="*/ 166 h 319"/>
                <a:gd name="T58" fmla="*/ 2 w 4"/>
                <a:gd name="T59" fmla="*/ 182 h 319"/>
                <a:gd name="T60" fmla="*/ 2 w 4"/>
                <a:gd name="T61" fmla="*/ 199 h 319"/>
                <a:gd name="T62" fmla="*/ 3 w 4"/>
                <a:gd name="T63" fmla="*/ 221 h 319"/>
                <a:gd name="T64" fmla="*/ 4 w 4"/>
                <a:gd name="T65" fmla="*/ 243 h 319"/>
                <a:gd name="T66" fmla="*/ 4 w 4"/>
                <a:gd name="T67" fmla="*/ 258 h 319"/>
                <a:gd name="T68" fmla="*/ 4 w 4"/>
                <a:gd name="T69" fmla="*/ 269 h 319"/>
                <a:gd name="T70" fmla="*/ 4 w 4"/>
                <a:gd name="T71" fmla="*/ 298 h 319"/>
                <a:gd name="T72" fmla="*/ 3 w 4"/>
                <a:gd name="T7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" h="319">
                  <a:moveTo>
                    <a:pt x="3" y="319"/>
                  </a:moveTo>
                  <a:cubicBezTo>
                    <a:pt x="3" y="319"/>
                    <a:pt x="3" y="319"/>
                    <a:pt x="3" y="319"/>
                  </a:cubicBezTo>
                  <a:cubicBezTo>
                    <a:pt x="3" y="318"/>
                    <a:pt x="3" y="318"/>
                    <a:pt x="3" y="317"/>
                  </a:cubicBezTo>
                  <a:cubicBezTo>
                    <a:pt x="3" y="313"/>
                    <a:pt x="3" y="309"/>
                    <a:pt x="3" y="305"/>
                  </a:cubicBezTo>
                  <a:cubicBezTo>
                    <a:pt x="3" y="303"/>
                    <a:pt x="3" y="302"/>
                    <a:pt x="3" y="300"/>
                  </a:cubicBezTo>
                  <a:cubicBezTo>
                    <a:pt x="3" y="297"/>
                    <a:pt x="3" y="294"/>
                    <a:pt x="3" y="291"/>
                  </a:cubicBezTo>
                  <a:cubicBezTo>
                    <a:pt x="3" y="288"/>
                    <a:pt x="3" y="285"/>
                    <a:pt x="3" y="282"/>
                  </a:cubicBezTo>
                  <a:cubicBezTo>
                    <a:pt x="3" y="281"/>
                    <a:pt x="3" y="279"/>
                    <a:pt x="3" y="278"/>
                  </a:cubicBezTo>
                  <a:cubicBezTo>
                    <a:pt x="3" y="275"/>
                    <a:pt x="3" y="273"/>
                    <a:pt x="3" y="270"/>
                  </a:cubicBezTo>
                  <a:cubicBezTo>
                    <a:pt x="3" y="265"/>
                    <a:pt x="3" y="260"/>
                    <a:pt x="3" y="255"/>
                  </a:cubicBezTo>
                  <a:cubicBezTo>
                    <a:pt x="3" y="253"/>
                    <a:pt x="3" y="251"/>
                    <a:pt x="3" y="250"/>
                  </a:cubicBezTo>
                  <a:cubicBezTo>
                    <a:pt x="3" y="247"/>
                    <a:pt x="3" y="244"/>
                    <a:pt x="3" y="241"/>
                  </a:cubicBezTo>
                  <a:cubicBezTo>
                    <a:pt x="3" y="238"/>
                    <a:pt x="3" y="234"/>
                    <a:pt x="2" y="231"/>
                  </a:cubicBezTo>
                  <a:cubicBezTo>
                    <a:pt x="2" y="225"/>
                    <a:pt x="2" y="220"/>
                    <a:pt x="2" y="214"/>
                  </a:cubicBezTo>
                  <a:cubicBezTo>
                    <a:pt x="2" y="210"/>
                    <a:pt x="1" y="206"/>
                    <a:pt x="1" y="202"/>
                  </a:cubicBezTo>
                  <a:cubicBezTo>
                    <a:pt x="1" y="198"/>
                    <a:pt x="1" y="195"/>
                    <a:pt x="1" y="191"/>
                  </a:cubicBezTo>
                  <a:cubicBezTo>
                    <a:pt x="1" y="188"/>
                    <a:pt x="0" y="185"/>
                    <a:pt x="0" y="182"/>
                  </a:cubicBezTo>
                  <a:cubicBezTo>
                    <a:pt x="0" y="179"/>
                    <a:pt x="0" y="176"/>
                    <a:pt x="0" y="173"/>
                  </a:cubicBezTo>
                  <a:cubicBezTo>
                    <a:pt x="0" y="170"/>
                    <a:pt x="0" y="166"/>
                    <a:pt x="0" y="163"/>
                  </a:cubicBezTo>
                  <a:cubicBezTo>
                    <a:pt x="0" y="161"/>
                    <a:pt x="0" y="160"/>
                    <a:pt x="0" y="158"/>
                  </a:cubicBezTo>
                  <a:cubicBezTo>
                    <a:pt x="0" y="156"/>
                    <a:pt x="0" y="154"/>
                    <a:pt x="0" y="153"/>
                  </a:cubicBezTo>
                  <a:cubicBezTo>
                    <a:pt x="0" y="150"/>
                    <a:pt x="0" y="147"/>
                    <a:pt x="0" y="145"/>
                  </a:cubicBezTo>
                  <a:cubicBezTo>
                    <a:pt x="0" y="143"/>
                    <a:pt x="0" y="142"/>
                    <a:pt x="0" y="140"/>
                  </a:cubicBezTo>
                  <a:cubicBezTo>
                    <a:pt x="0" y="140"/>
                    <a:pt x="0" y="139"/>
                    <a:pt x="0" y="138"/>
                  </a:cubicBezTo>
                  <a:cubicBezTo>
                    <a:pt x="0" y="136"/>
                    <a:pt x="0" y="134"/>
                    <a:pt x="0" y="132"/>
                  </a:cubicBezTo>
                  <a:cubicBezTo>
                    <a:pt x="0" y="128"/>
                    <a:pt x="0" y="124"/>
                    <a:pt x="0" y="120"/>
                  </a:cubicBezTo>
                  <a:cubicBezTo>
                    <a:pt x="0" y="118"/>
                    <a:pt x="0" y="116"/>
                    <a:pt x="0" y="113"/>
                  </a:cubicBezTo>
                  <a:cubicBezTo>
                    <a:pt x="1" y="108"/>
                    <a:pt x="0" y="103"/>
                    <a:pt x="0" y="98"/>
                  </a:cubicBezTo>
                  <a:cubicBezTo>
                    <a:pt x="1" y="95"/>
                    <a:pt x="1" y="93"/>
                    <a:pt x="1" y="91"/>
                  </a:cubicBezTo>
                  <a:cubicBezTo>
                    <a:pt x="1" y="87"/>
                    <a:pt x="1" y="82"/>
                    <a:pt x="1" y="78"/>
                  </a:cubicBezTo>
                  <a:cubicBezTo>
                    <a:pt x="1" y="75"/>
                    <a:pt x="1" y="71"/>
                    <a:pt x="1" y="67"/>
                  </a:cubicBezTo>
                  <a:cubicBezTo>
                    <a:pt x="1" y="62"/>
                    <a:pt x="1" y="58"/>
                    <a:pt x="1" y="53"/>
                  </a:cubicBezTo>
                  <a:cubicBezTo>
                    <a:pt x="1" y="50"/>
                    <a:pt x="1" y="48"/>
                    <a:pt x="1" y="45"/>
                  </a:cubicBezTo>
                  <a:cubicBezTo>
                    <a:pt x="1" y="42"/>
                    <a:pt x="1" y="39"/>
                    <a:pt x="1" y="36"/>
                  </a:cubicBezTo>
                  <a:cubicBezTo>
                    <a:pt x="1" y="34"/>
                    <a:pt x="1" y="32"/>
                    <a:pt x="1" y="30"/>
                  </a:cubicBezTo>
                  <a:cubicBezTo>
                    <a:pt x="2" y="26"/>
                    <a:pt x="1" y="23"/>
                    <a:pt x="1" y="20"/>
                  </a:cubicBezTo>
                  <a:cubicBezTo>
                    <a:pt x="1" y="16"/>
                    <a:pt x="2" y="13"/>
                    <a:pt x="1" y="9"/>
                  </a:cubicBezTo>
                  <a:cubicBezTo>
                    <a:pt x="1" y="6"/>
                    <a:pt x="1" y="3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3" y="3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3"/>
                    <a:pt x="3" y="15"/>
                    <a:pt x="3" y="18"/>
                  </a:cubicBezTo>
                  <a:cubicBezTo>
                    <a:pt x="3" y="20"/>
                    <a:pt x="3" y="22"/>
                    <a:pt x="3" y="24"/>
                  </a:cubicBezTo>
                  <a:cubicBezTo>
                    <a:pt x="3" y="25"/>
                    <a:pt x="3" y="26"/>
                    <a:pt x="3" y="27"/>
                  </a:cubicBezTo>
                  <a:cubicBezTo>
                    <a:pt x="3" y="29"/>
                    <a:pt x="3" y="31"/>
                    <a:pt x="3" y="33"/>
                  </a:cubicBezTo>
                  <a:cubicBezTo>
                    <a:pt x="3" y="35"/>
                    <a:pt x="2" y="38"/>
                    <a:pt x="2" y="41"/>
                  </a:cubicBezTo>
                  <a:cubicBezTo>
                    <a:pt x="3" y="43"/>
                    <a:pt x="2" y="45"/>
                    <a:pt x="2" y="47"/>
                  </a:cubicBezTo>
                  <a:cubicBezTo>
                    <a:pt x="2" y="51"/>
                    <a:pt x="2" y="56"/>
                    <a:pt x="2" y="60"/>
                  </a:cubicBezTo>
                  <a:cubicBezTo>
                    <a:pt x="2" y="65"/>
                    <a:pt x="2" y="69"/>
                    <a:pt x="2" y="73"/>
                  </a:cubicBezTo>
                  <a:cubicBezTo>
                    <a:pt x="2" y="78"/>
                    <a:pt x="2" y="82"/>
                    <a:pt x="2" y="87"/>
                  </a:cubicBezTo>
                  <a:cubicBezTo>
                    <a:pt x="2" y="90"/>
                    <a:pt x="2" y="94"/>
                    <a:pt x="2" y="98"/>
                  </a:cubicBezTo>
                  <a:cubicBezTo>
                    <a:pt x="1" y="100"/>
                    <a:pt x="2" y="103"/>
                    <a:pt x="2" y="106"/>
                  </a:cubicBezTo>
                  <a:cubicBezTo>
                    <a:pt x="2" y="110"/>
                    <a:pt x="2" y="113"/>
                    <a:pt x="1" y="117"/>
                  </a:cubicBezTo>
                  <a:cubicBezTo>
                    <a:pt x="1" y="122"/>
                    <a:pt x="2" y="127"/>
                    <a:pt x="2" y="133"/>
                  </a:cubicBezTo>
                  <a:cubicBezTo>
                    <a:pt x="2" y="136"/>
                    <a:pt x="2" y="139"/>
                    <a:pt x="2" y="143"/>
                  </a:cubicBezTo>
                  <a:cubicBezTo>
                    <a:pt x="2" y="144"/>
                    <a:pt x="2" y="145"/>
                    <a:pt x="2" y="147"/>
                  </a:cubicBezTo>
                  <a:cubicBezTo>
                    <a:pt x="2" y="151"/>
                    <a:pt x="2" y="156"/>
                    <a:pt x="2" y="161"/>
                  </a:cubicBezTo>
                  <a:cubicBezTo>
                    <a:pt x="2" y="163"/>
                    <a:pt x="2" y="164"/>
                    <a:pt x="2" y="166"/>
                  </a:cubicBezTo>
                  <a:cubicBezTo>
                    <a:pt x="2" y="167"/>
                    <a:pt x="2" y="168"/>
                    <a:pt x="2" y="170"/>
                  </a:cubicBezTo>
                  <a:cubicBezTo>
                    <a:pt x="2" y="174"/>
                    <a:pt x="2" y="178"/>
                    <a:pt x="2" y="182"/>
                  </a:cubicBezTo>
                  <a:cubicBezTo>
                    <a:pt x="2" y="185"/>
                    <a:pt x="2" y="188"/>
                    <a:pt x="2" y="191"/>
                  </a:cubicBezTo>
                  <a:cubicBezTo>
                    <a:pt x="2" y="193"/>
                    <a:pt x="2" y="196"/>
                    <a:pt x="2" y="199"/>
                  </a:cubicBezTo>
                  <a:cubicBezTo>
                    <a:pt x="2" y="202"/>
                    <a:pt x="2" y="205"/>
                    <a:pt x="3" y="208"/>
                  </a:cubicBezTo>
                  <a:cubicBezTo>
                    <a:pt x="3" y="212"/>
                    <a:pt x="3" y="217"/>
                    <a:pt x="3" y="221"/>
                  </a:cubicBezTo>
                  <a:cubicBezTo>
                    <a:pt x="3" y="224"/>
                    <a:pt x="3" y="228"/>
                    <a:pt x="3" y="231"/>
                  </a:cubicBezTo>
                  <a:cubicBezTo>
                    <a:pt x="4" y="235"/>
                    <a:pt x="4" y="239"/>
                    <a:pt x="4" y="243"/>
                  </a:cubicBezTo>
                  <a:cubicBezTo>
                    <a:pt x="4" y="246"/>
                    <a:pt x="4" y="248"/>
                    <a:pt x="4" y="250"/>
                  </a:cubicBezTo>
                  <a:cubicBezTo>
                    <a:pt x="4" y="253"/>
                    <a:pt x="4" y="255"/>
                    <a:pt x="4" y="258"/>
                  </a:cubicBezTo>
                  <a:cubicBezTo>
                    <a:pt x="4" y="261"/>
                    <a:pt x="4" y="264"/>
                    <a:pt x="4" y="267"/>
                  </a:cubicBezTo>
                  <a:cubicBezTo>
                    <a:pt x="4" y="268"/>
                    <a:pt x="4" y="268"/>
                    <a:pt x="4" y="269"/>
                  </a:cubicBezTo>
                  <a:cubicBezTo>
                    <a:pt x="4" y="276"/>
                    <a:pt x="4" y="283"/>
                    <a:pt x="4" y="291"/>
                  </a:cubicBezTo>
                  <a:cubicBezTo>
                    <a:pt x="4" y="293"/>
                    <a:pt x="4" y="296"/>
                    <a:pt x="4" y="298"/>
                  </a:cubicBezTo>
                  <a:cubicBezTo>
                    <a:pt x="4" y="301"/>
                    <a:pt x="4" y="305"/>
                    <a:pt x="4" y="308"/>
                  </a:cubicBezTo>
                  <a:cubicBezTo>
                    <a:pt x="4" y="312"/>
                    <a:pt x="4" y="315"/>
                    <a:pt x="3" y="319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548" y="995976"/>
            <a:ext cx="3313580" cy="2778052"/>
          </a:xfrm>
          <a:prstGeom prst="rect">
            <a:avLst/>
          </a:prstGeom>
        </p:spPr>
      </p:pic>
      <p:sp>
        <p:nvSpPr>
          <p:cNvPr id="72" name="Freeform 35"/>
          <p:cNvSpPr>
            <a:spLocks noChangeAspect="1" noEditPoints="1"/>
          </p:cNvSpPr>
          <p:nvPr/>
        </p:nvSpPr>
        <p:spPr bwMode="auto">
          <a:xfrm>
            <a:off x="10043731" y="5418616"/>
            <a:ext cx="749237" cy="640080"/>
          </a:xfrm>
          <a:custGeom>
            <a:avLst/>
            <a:gdLst>
              <a:gd name="T0" fmla="*/ 181 w 213"/>
              <a:gd name="T1" fmla="*/ 18 h 182"/>
              <a:gd name="T2" fmla="*/ 106 w 213"/>
              <a:gd name="T3" fmla="*/ 1 h 182"/>
              <a:gd name="T4" fmla="*/ 31 w 213"/>
              <a:gd name="T5" fmla="*/ 38 h 182"/>
              <a:gd name="T6" fmla="*/ 3 w 213"/>
              <a:gd name="T7" fmla="*/ 82 h 182"/>
              <a:gd name="T8" fmla="*/ 25 w 213"/>
              <a:gd name="T9" fmla="*/ 136 h 182"/>
              <a:gd name="T10" fmla="*/ 77 w 213"/>
              <a:gd name="T11" fmla="*/ 172 h 182"/>
              <a:gd name="T12" fmla="*/ 114 w 213"/>
              <a:gd name="T13" fmla="*/ 142 h 182"/>
              <a:gd name="T14" fmla="*/ 167 w 213"/>
              <a:gd name="T15" fmla="*/ 128 h 182"/>
              <a:gd name="T16" fmla="*/ 207 w 213"/>
              <a:gd name="T17" fmla="*/ 87 h 182"/>
              <a:gd name="T18" fmla="*/ 169 w 213"/>
              <a:gd name="T19" fmla="*/ 16 h 182"/>
              <a:gd name="T20" fmla="*/ 180 w 213"/>
              <a:gd name="T21" fmla="*/ 28 h 182"/>
              <a:gd name="T22" fmla="*/ 138 w 213"/>
              <a:gd name="T23" fmla="*/ 8 h 182"/>
              <a:gd name="T24" fmla="*/ 38 w 213"/>
              <a:gd name="T25" fmla="*/ 61 h 182"/>
              <a:gd name="T26" fmla="*/ 39 w 213"/>
              <a:gd name="T27" fmla="*/ 44 h 182"/>
              <a:gd name="T28" fmla="*/ 13 w 213"/>
              <a:gd name="T29" fmla="*/ 71 h 182"/>
              <a:gd name="T30" fmla="*/ 6 w 213"/>
              <a:gd name="T31" fmla="*/ 87 h 182"/>
              <a:gd name="T32" fmla="*/ 9 w 213"/>
              <a:gd name="T33" fmla="*/ 119 h 182"/>
              <a:gd name="T34" fmla="*/ 80 w 213"/>
              <a:gd name="T35" fmla="*/ 126 h 182"/>
              <a:gd name="T36" fmla="*/ 74 w 213"/>
              <a:gd name="T37" fmla="*/ 132 h 182"/>
              <a:gd name="T38" fmla="*/ 51 w 213"/>
              <a:gd name="T39" fmla="*/ 142 h 182"/>
              <a:gd name="T40" fmla="*/ 72 w 213"/>
              <a:gd name="T41" fmla="*/ 144 h 182"/>
              <a:gd name="T42" fmla="*/ 59 w 213"/>
              <a:gd name="T43" fmla="*/ 153 h 182"/>
              <a:gd name="T44" fmla="*/ 90 w 213"/>
              <a:gd name="T45" fmla="*/ 171 h 182"/>
              <a:gd name="T46" fmla="*/ 97 w 213"/>
              <a:gd name="T47" fmla="*/ 136 h 182"/>
              <a:gd name="T48" fmla="*/ 151 w 213"/>
              <a:gd name="T49" fmla="*/ 121 h 182"/>
              <a:gd name="T50" fmla="*/ 164 w 213"/>
              <a:gd name="T51" fmla="*/ 117 h 182"/>
              <a:gd name="T52" fmla="*/ 176 w 213"/>
              <a:gd name="T53" fmla="*/ 98 h 182"/>
              <a:gd name="T54" fmla="*/ 175 w 213"/>
              <a:gd name="T55" fmla="*/ 91 h 182"/>
              <a:gd name="T56" fmla="*/ 143 w 213"/>
              <a:gd name="T57" fmla="*/ 68 h 182"/>
              <a:gd name="T58" fmla="*/ 120 w 213"/>
              <a:gd name="T59" fmla="*/ 65 h 182"/>
              <a:gd name="T60" fmla="*/ 88 w 213"/>
              <a:gd name="T61" fmla="*/ 58 h 182"/>
              <a:gd name="T62" fmla="*/ 59 w 213"/>
              <a:gd name="T63" fmla="*/ 58 h 182"/>
              <a:gd name="T64" fmla="*/ 100 w 213"/>
              <a:gd name="T65" fmla="*/ 69 h 182"/>
              <a:gd name="T66" fmla="*/ 146 w 213"/>
              <a:gd name="T67" fmla="*/ 80 h 182"/>
              <a:gd name="T68" fmla="*/ 148 w 213"/>
              <a:gd name="T69" fmla="*/ 118 h 182"/>
              <a:gd name="T70" fmla="*/ 135 w 213"/>
              <a:gd name="T71" fmla="*/ 123 h 182"/>
              <a:gd name="T72" fmla="*/ 88 w 213"/>
              <a:gd name="T73" fmla="*/ 119 h 182"/>
              <a:gd name="T74" fmla="*/ 11 w 213"/>
              <a:gd name="T75" fmla="*/ 112 h 182"/>
              <a:gd name="T76" fmla="*/ 30 w 213"/>
              <a:gd name="T77" fmla="*/ 84 h 182"/>
              <a:gd name="T78" fmla="*/ 56 w 213"/>
              <a:gd name="T79" fmla="*/ 92 h 182"/>
              <a:gd name="T80" fmla="*/ 124 w 213"/>
              <a:gd name="T81" fmla="*/ 98 h 182"/>
              <a:gd name="T82" fmla="*/ 106 w 213"/>
              <a:gd name="T83" fmla="*/ 89 h 182"/>
              <a:gd name="T84" fmla="*/ 78 w 213"/>
              <a:gd name="T85" fmla="*/ 85 h 182"/>
              <a:gd name="T86" fmla="*/ 53 w 213"/>
              <a:gd name="T87" fmla="*/ 65 h 182"/>
              <a:gd name="T88" fmla="*/ 66 w 213"/>
              <a:gd name="T89" fmla="*/ 32 h 182"/>
              <a:gd name="T90" fmla="*/ 63 w 213"/>
              <a:gd name="T91" fmla="*/ 20 h 182"/>
              <a:gd name="T92" fmla="*/ 79 w 213"/>
              <a:gd name="T93" fmla="*/ 40 h 182"/>
              <a:gd name="T94" fmla="*/ 92 w 213"/>
              <a:gd name="T95" fmla="*/ 11 h 182"/>
              <a:gd name="T96" fmla="*/ 105 w 213"/>
              <a:gd name="T97" fmla="*/ 37 h 182"/>
              <a:gd name="T98" fmla="*/ 112 w 213"/>
              <a:gd name="T99" fmla="*/ 17 h 182"/>
              <a:gd name="T100" fmla="*/ 124 w 213"/>
              <a:gd name="T101" fmla="*/ 47 h 182"/>
              <a:gd name="T102" fmla="*/ 155 w 213"/>
              <a:gd name="T103" fmla="*/ 50 h 182"/>
              <a:gd name="T104" fmla="*/ 141 w 213"/>
              <a:gd name="T105" fmla="*/ 25 h 182"/>
              <a:gd name="T106" fmla="*/ 139 w 213"/>
              <a:gd name="T107" fmla="*/ 14 h 182"/>
              <a:gd name="T108" fmla="*/ 174 w 213"/>
              <a:gd name="T109" fmla="*/ 29 h 182"/>
              <a:gd name="T110" fmla="*/ 198 w 213"/>
              <a:gd name="T111" fmla="*/ 50 h 182"/>
              <a:gd name="T112" fmla="*/ 196 w 213"/>
              <a:gd name="T113" fmla="*/ 68 h 182"/>
              <a:gd name="T114" fmla="*/ 208 w 213"/>
              <a:gd name="T115" fmla="*/ 77 h 182"/>
              <a:gd name="T116" fmla="*/ 171 w 213"/>
              <a:gd name="T117" fmla="*/ 81 h 182"/>
              <a:gd name="T118" fmla="*/ 79 w 213"/>
              <a:gd name="T119" fmla="*/ 105 h 182"/>
              <a:gd name="T120" fmla="*/ 31 w 213"/>
              <a:gd name="T121" fmla="*/ 111 h 182"/>
              <a:gd name="T122" fmla="*/ 69 w 213"/>
              <a:gd name="T123" fmla="*/ 109 h 182"/>
              <a:gd name="T124" fmla="*/ 115 w 213"/>
              <a:gd name="T125" fmla="*/ 113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3" h="182">
                <a:moveTo>
                  <a:pt x="213" y="61"/>
                </a:moveTo>
                <a:cubicBezTo>
                  <a:pt x="213" y="60"/>
                  <a:pt x="213" y="60"/>
                  <a:pt x="213" y="59"/>
                </a:cubicBezTo>
                <a:cubicBezTo>
                  <a:pt x="212" y="58"/>
                  <a:pt x="212" y="57"/>
                  <a:pt x="211" y="55"/>
                </a:cubicBezTo>
                <a:cubicBezTo>
                  <a:pt x="211" y="55"/>
                  <a:pt x="211" y="54"/>
                  <a:pt x="211" y="53"/>
                </a:cubicBezTo>
                <a:cubicBezTo>
                  <a:pt x="210" y="52"/>
                  <a:pt x="209" y="51"/>
                  <a:pt x="208" y="50"/>
                </a:cubicBezTo>
                <a:cubicBezTo>
                  <a:pt x="208" y="49"/>
                  <a:pt x="208" y="48"/>
                  <a:pt x="207" y="47"/>
                </a:cubicBezTo>
                <a:cubicBezTo>
                  <a:pt x="207" y="46"/>
                  <a:pt x="206" y="45"/>
                  <a:pt x="205" y="44"/>
                </a:cubicBezTo>
                <a:cubicBezTo>
                  <a:pt x="205" y="44"/>
                  <a:pt x="205" y="43"/>
                  <a:pt x="204" y="42"/>
                </a:cubicBezTo>
                <a:cubicBezTo>
                  <a:pt x="204" y="42"/>
                  <a:pt x="203" y="41"/>
                  <a:pt x="203" y="41"/>
                </a:cubicBezTo>
                <a:cubicBezTo>
                  <a:pt x="203" y="41"/>
                  <a:pt x="202" y="40"/>
                  <a:pt x="202" y="40"/>
                </a:cubicBezTo>
                <a:cubicBezTo>
                  <a:pt x="202" y="39"/>
                  <a:pt x="201" y="39"/>
                  <a:pt x="201" y="39"/>
                </a:cubicBezTo>
                <a:cubicBezTo>
                  <a:pt x="201" y="38"/>
                  <a:pt x="201" y="38"/>
                  <a:pt x="201" y="38"/>
                </a:cubicBezTo>
                <a:cubicBezTo>
                  <a:pt x="200" y="37"/>
                  <a:pt x="200" y="37"/>
                  <a:pt x="200" y="37"/>
                </a:cubicBezTo>
                <a:cubicBezTo>
                  <a:pt x="199" y="36"/>
                  <a:pt x="199" y="36"/>
                  <a:pt x="198" y="36"/>
                </a:cubicBezTo>
                <a:cubicBezTo>
                  <a:pt x="198" y="35"/>
                  <a:pt x="198" y="35"/>
                  <a:pt x="198" y="35"/>
                </a:cubicBezTo>
                <a:cubicBezTo>
                  <a:pt x="198" y="35"/>
                  <a:pt x="198" y="34"/>
                  <a:pt x="197" y="34"/>
                </a:cubicBezTo>
                <a:cubicBezTo>
                  <a:pt x="197" y="33"/>
                  <a:pt x="198" y="33"/>
                  <a:pt x="197" y="33"/>
                </a:cubicBezTo>
                <a:cubicBezTo>
                  <a:pt x="197" y="32"/>
                  <a:pt x="197" y="32"/>
                  <a:pt x="197" y="32"/>
                </a:cubicBezTo>
                <a:cubicBezTo>
                  <a:pt x="196" y="31"/>
                  <a:pt x="196" y="31"/>
                  <a:pt x="196" y="31"/>
                </a:cubicBezTo>
                <a:cubicBezTo>
                  <a:pt x="195" y="30"/>
                  <a:pt x="195" y="30"/>
                  <a:pt x="195" y="29"/>
                </a:cubicBezTo>
                <a:cubicBezTo>
                  <a:pt x="195" y="29"/>
                  <a:pt x="194" y="28"/>
                  <a:pt x="193" y="28"/>
                </a:cubicBezTo>
                <a:cubicBezTo>
                  <a:pt x="193" y="27"/>
                  <a:pt x="193" y="26"/>
                  <a:pt x="192" y="25"/>
                </a:cubicBezTo>
                <a:cubicBezTo>
                  <a:pt x="192" y="25"/>
                  <a:pt x="191" y="25"/>
                  <a:pt x="191" y="25"/>
                </a:cubicBezTo>
                <a:cubicBezTo>
                  <a:pt x="190" y="24"/>
                  <a:pt x="190" y="23"/>
                  <a:pt x="189" y="23"/>
                </a:cubicBezTo>
                <a:cubicBezTo>
                  <a:pt x="189" y="22"/>
                  <a:pt x="188" y="22"/>
                  <a:pt x="187" y="22"/>
                </a:cubicBezTo>
                <a:cubicBezTo>
                  <a:pt x="187" y="22"/>
                  <a:pt x="186" y="21"/>
                  <a:pt x="185" y="21"/>
                </a:cubicBezTo>
                <a:cubicBezTo>
                  <a:pt x="185" y="21"/>
                  <a:pt x="185" y="21"/>
                  <a:pt x="184" y="21"/>
                </a:cubicBezTo>
                <a:cubicBezTo>
                  <a:pt x="183" y="20"/>
                  <a:pt x="182" y="19"/>
                  <a:pt x="181" y="18"/>
                </a:cubicBezTo>
                <a:cubicBezTo>
                  <a:pt x="180" y="17"/>
                  <a:pt x="178" y="17"/>
                  <a:pt x="177" y="16"/>
                </a:cubicBezTo>
                <a:cubicBezTo>
                  <a:pt x="177" y="16"/>
                  <a:pt x="176" y="15"/>
                  <a:pt x="176" y="15"/>
                </a:cubicBezTo>
                <a:cubicBezTo>
                  <a:pt x="175" y="15"/>
                  <a:pt x="175" y="14"/>
                  <a:pt x="175" y="14"/>
                </a:cubicBezTo>
                <a:cubicBezTo>
                  <a:pt x="175" y="14"/>
                  <a:pt x="174" y="14"/>
                  <a:pt x="174" y="13"/>
                </a:cubicBezTo>
                <a:cubicBezTo>
                  <a:pt x="173" y="13"/>
                  <a:pt x="173" y="12"/>
                  <a:pt x="172" y="12"/>
                </a:cubicBezTo>
                <a:cubicBezTo>
                  <a:pt x="172" y="12"/>
                  <a:pt x="171" y="12"/>
                  <a:pt x="170" y="12"/>
                </a:cubicBezTo>
                <a:cubicBezTo>
                  <a:pt x="170" y="11"/>
                  <a:pt x="169" y="11"/>
                  <a:pt x="167" y="11"/>
                </a:cubicBezTo>
                <a:cubicBezTo>
                  <a:pt x="166" y="11"/>
                  <a:pt x="166" y="11"/>
                  <a:pt x="166" y="11"/>
                </a:cubicBezTo>
                <a:cubicBezTo>
                  <a:pt x="166" y="10"/>
                  <a:pt x="166" y="10"/>
                  <a:pt x="166" y="10"/>
                </a:cubicBezTo>
                <a:cubicBezTo>
                  <a:pt x="165" y="10"/>
                  <a:pt x="164" y="9"/>
                  <a:pt x="163" y="9"/>
                </a:cubicBezTo>
                <a:cubicBezTo>
                  <a:pt x="163" y="9"/>
                  <a:pt x="163" y="9"/>
                  <a:pt x="162" y="9"/>
                </a:cubicBezTo>
                <a:cubicBezTo>
                  <a:pt x="162" y="9"/>
                  <a:pt x="162" y="9"/>
                  <a:pt x="161" y="9"/>
                </a:cubicBezTo>
                <a:cubicBezTo>
                  <a:pt x="161" y="8"/>
                  <a:pt x="161" y="8"/>
                  <a:pt x="160" y="8"/>
                </a:cubicBezTo>
                <a:cubicBezTo>
                  <a:pt x="158" y="8"/>
                  <a:pt x="157" y="6"/>
                  <a:pt x="154" y="6"/>
                </a:cubicBezTo>
                <a:cubicBezTo>
                  <a:pt x="154" y="6"/>
                  <a:pt x="153" y="6"/>
                  <a:pt x="153" y="6"/>
                </a:cubicBezTo>
                <a:cubicBezTo>
                  <a:pt x="151" y="6"/>
                  <a:pt x="150" y="6"/>
                  <a:pt x="149" y="6"/>
                </a:cubicBezTo>
                <a:cubicBezTo>
                  <a:pt x="148" y="6"/>
                  <a:pt x="148" y="6"/>
                  <a:pt x="147" y="6"/>
                </a:cubicBezTo>
                <a:cubicBezTo>
                  <a:pt x="147" y="6"/>
                  <a:pt x="146" y="6"/>
                  <a:pt x="145" y="6"/>
                </a:cubicBezTo>
                <a:cubicBezTo>
                  <a:pt x="142" y="5"/>
                  <a:pt x="139" y="3"/>
                  <a:pt x="137" y="2"/>
                </a:cubicBezTo>
                <a:cubicBezTo>
                  <a:pt x="135" y="2"/>
                  <a:pt x="131" y="1"/>
                  <a:pt x="130" y="2"/>
                </a:cubicBezTo>
                <a:cubicBezTo>
                  <a:pt x="130" y="2"/>
                  <a:pt x="129" y="2"/>
                  <a:pt x="128" y="2"/>
                </a:cubicBezTo>
                <a:cubicBezTo>
                  <a:pt x="127" y="1"/>
                  <a:pt x="125" y="2"/>
                  <a:pt x="124" y="1"/>
                </a:cubicBezTo>
                <a:cubicBezTo>
                  <a:pt x="120" y="1"/>
                  <a:pt x="116" y="0"/>
                  <a:pt x="112" y="0"/>
                </a:cubicBezTo>
                <a:cubicBezTo>
                  <a:pt x="112" y="1"/>
                  <a:pt x="111" y="1"/>
                  <a:pt x="111" y="1"/>
                </a:cubicBezTo>
                <a:cubicBezTo>
                  <a:pt x="110" y="1"/>
                  <a:pt x="110" y="2"/>
                  <a:pt x="110" y="2"/>
                </a:cubicBezTo>
                <a:cubicBezTo>
                  <a:pt x="109" y="2"/>
                  <a:pt x="109" y="2"/>
                  <a:pt x="109" y="2"/>
                </a:cubicBezTo>
                <a:cubicBezTo>
                  <a:pt x="108" y="2"/>
                  <a:pt x="108" y="2"/>
                  <a:pt x="108" y="2"/>
                </a:cubicBezTo>
                <a:cubicBezTo>
                  <a:pt x="107" y="1"/>
                  <a:pt x="107" y="1"/>
                  <a:pt x="106" y="1"/>
                </a:cubicBezTo>
                <a:cubicBezTo>
                  <a:pt x="104" y="2"/>
                  <a:pt x="100" y="2"/>
                  <a:pt x="97" y="1"/>
                </a:cubicBezTo>
                <a:cubicBezTo>
                  <a:pt x="97" y="1"/>
                  <a:pt x="96" y="1"/>
                  <a:pt x="96" y="1"/>
                </a:cubicBezTo>
                <a:cubicBezTo>
                  <a:pt x="95" y="1"/>
                  <a:pt x="94" y="2"/>
                  <a:pt x="93" y="2"/>
                </a:cubicBezTo>
                <a:cubicBezTo>
                  <a:pt x="93" y="1"/>
                  <a:pt x="90" y="1"/>
                  <a:pt x="90" y="1"/>
                </a:cubicBezTo>
                <a:cubicBezTo>
                  <a:pt x="90" y="1"/>
                  <a:pt x="89" y="2"/>
                  <a:pt x="89" y="2"/>
                </a:cubicBezTo>
                <a:cubicBezTo>
                  <a:pt x="88" y="2"/>
                  <a:pt x="87" y="2"/>
                  <a:pt x="86" y="2"/>
                </a:cubicBezTo>
                <a:cubicBezTo>
                  <a:pt x="86" y="2"/>
                  <a:pt x="85" y="2"/>
                  <a:pt x="85" y="3"/>
                </a:cubicBezTo>
                <a:cubicBezTo>
                  <a:pt x="84" y="3"/>
                  <a:pt x="83" y="3"/>
                  <a:pt x="83" y="3"/>
                </a:cubicBezTo>
                <a:cubicBezTo>
                  <a:pt x="82" y="3"/>
                  <a:pt x="81" y="4"/>
                  <a:pt x="81" y="5"/>
                </a:cubicBezTo>
                <a:cubicBezTo>
                  <a:pt x="81" y="5"/>
                  <a:pt x="80" y="5"/>
                  <a:pt x="80" y="5"/>
                </a:cubicBezTo>
                <a:cubicBezTo>
                  <a:pt x="79" y="6"/>
                  <a:pt x="79" y="8"/>
                  <a:pt x="78" y="9"/>
                </a:cubicBezTo>
                <a:cubicBezTo>
                  <a:pt x="77" y="9"/>
                  <a:pt x="76" y="9"/>
                  <a:pt x="76" y="9"/>
                </a:cubicBezTo>
                <a:cubicBezTo>
                  <a:pt x="75" y="9"/>
                  <a:pt x="75" y="9"/>
                  <a:pt x="74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72" y="10"/>
                  <a:pt x="70" y="10"/>
                  <a:pt x="69" y="10"/>
                </a:cubicBezTo>
                <a:cubicBezTo>
                  <a:pt x="65" y="12"/>
                  <a:pt x="62" y="13"/>
                  <a:pt x="59" y="14"/>
                </a:cubicBezTo>
                <a:cubicBezTo>
                  <a:pt x="56" y="16"/>
                  <a:pt x="54" y="16"/>
                  <a:pt x="51" y="17"/>
                </a:cubicBezTo>
                <a:cubicBezTo>
                  <a:pt x="49" y="18"/>
                  <a:pt x="48" y="19"/>
                  <a:pt x="47" y="20"/>
                </a:cubicBezTo>
                <a:cubicBezTo>
                  <a:pt x="46" y="21"/>
                  <a:pt x="45" y="21"/>
                  <a:pt x="44" y="21"/>
                </a:cubicBezTo>
                <a:cubicBezTo>
                  <a:pt x="44" y="22"/>
                  <a:pt x="44" y="22"/>
                  <a:pt x="43" y="23"/>
                </a:cubicBezTo>
                <a:cubicBezTo>
                  <a:pt x="43" y="23"/>
                  <a:pt x="42" y="24"/>
                  <a:pt x="41" y="24"/>
                </a:cubicBezTo>
                <a:cubicBezTo>
                  <a:pt x="41" y="24"/>
                  <a:pt x="41" y="25"/>
                  <a:pt x="40" y="26"/>
                </a:cubicBezTo>
                <a:cubicBezTo>
                  <a:pt x="40" y="26"/>
                  <a:pt x="40" y="26"/>
                  <a:pt x="39" y="26"/>
                </a:cubicBezTo>
                <a:cubicBezTo>
                  <a:pt x="38" y="28"/>
                  <a:pt x="37" y="29"/>
                  <a:pt x="36" y="31"/>
                </a:cubicBezTo>
                <a:cubicBezTo>
                  <a:pt x="35" y="32"/>
                  <a:pt x="35" y="33"/>
                  <a:pt x="34" y="34"/>
                </a:cubicBezTo>
                <a:cubicBezTo>
                  <a:pt x="34" y="34"/>
                  <a:pt x="34" y="35"/>
                  <a:pt x="34" y="35"/>
                </a:cubicBezTo>
                <a:cubicBezTo>
                  <a:pt x="33" y="35"/>
                  <a:pt x="33" y="36"/>
                  <a:pt x="33" y="37"/>
                </a:cubicBezTo>
                <a:cubicBezTo>
                  <a:pt x="32" y="37"/>
                  <a:pt x="31" y="38"/>
                  <a:pt x="31" y="38"/>
                </a:cubicBezTo>
                <a:cubicBezTo>
                  <a:pt x="29" y="39"/>
                  <a:pt x="28" y="41"/>
                  <a:pt x="26" y="42"/>
                </a:cubicBezTo>
                <a:cubicBezTo>
                  <a:pt x="25" y="43"/>
                  <a:pt x="25" y="43"/>
                  <a:pt x="25" y="43"/>
                </a:cubicBezTo>
                <a:cubicBezTo>
                  <a:pt x="25" y="44"/>
                  <a:pt x="25" y="44"/>
                  <a:pt x="24" y="44"/>
                </a:cubicBezTo>
                <a:cubicBezTo>
                  <a:pt x="24" y="44"/>
                  <a:pt x="24" y="45"/>
                  <a:pt x="24" y="45"/>
                </a:cubicBezTo>
                <a:cubicBezTo>
                  <a:pt x="23" y="46"/>
                  <a:pt x="23" y="46"/>
                  <a:pt x="22" y="46"/>
                </a:cubicBezTo>
                <a:cubicBezTo>
                  <a:pt x="22" y="47"/>
                  <a:pt x="22" y="47"/>
                  <a:pt x="22" y="47"/>
                </a:cubicBezTo>
                <a:cubicBezTo>
                  <a:pt x="22" y="48"/>
                  <a:pt x="21" y="48"/>
                  <a:pt x="21" y="49"/>
                </a:cubicBezTo>
                <a:cubicBezTo>
                  <a:pt x="20" y="49"/>
                  <a:pt x="20" y="50"/>
                  <a:pt x="20" y="51"/>
                </a:cubicBezTo>
                <a:cubicBezTo>
                  <a:pt x="19" y="52"/>
                  <a:pt x="18" y="52"/>
                  <a:pt x="17" y="53"/>
                </a:cubicBezTo>
                <a:cubicBezTo>
                  <a:pt x="16" y="53"/>
                  <a:pt x="15" y="55"/>
                  <a:pt x="14" y="56"/>
                </a:cubicBezTo>
                <a:cubicBezTo>
                  <a:pt x="14" y="56"/>
                  <a:pt x="14" y="57"/>
                  <a:pt x="14" y="58"/>
                </a:cubicBezTo>
                <a:cubicBezTo>
                  <a:pt x="13" y="58"/>
                  <a:pt x="12" y="59"/>
                  <a:pt x="12" y="60"/>
                </a:cubicBezTo>
                <a:cubicBezTo>
                  <a:pt x="12" y="60"/>
                  <a:pt x="12" y="61"/>
                  <a:pt x="12" y="61"/>
                </a:cubicBezTo>
                <a:cubicBezTo>
                  <a:pt x="11" y="61"/>
                  <a:pt x="11" y="62"/>
                  <a:pt x="11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10" y="63"/>
                  <a:pt x="10" y="64"/>
                  <a:pt x="9" y="65"/>
                </a:cubicBezTo>
                <a:cubicBezTo>
                  <a:pt x="9" y="66"/>
                  <a:pt x="9" y="66"/>
                  <a:pt x="9" y="66"/>
                </a:cubicBezTo>
                <a:cubicBezTo>
                  <a:pt x="9" y="67"/>
                  <a:pt x="8" y="67"/>
                  <a:pt x="8" y="68"/>
                </a:cubicBezTo>
                <a:cubicBezTo>
                  <a:pt x="8" y="68"/>
                  <a:pt x="8" y="69"/>
                  <a:pt x="8" y="69"/>
                </a:cubicBezTo>
                <a:cubicBezTo>
                  <a:pt x="8" y="70"/>
                  <a:pt x="8" y="71"/>
                  <a:pt x="7" y="71"/>
                </a:cubicBezTo>
                <a:cubicBezTo>
                  <a:pt x="7" y="72"/>
                  <a:pt x="7" y="72"/>
                  <a:pt x="7" y="72"/>
                </a:cubicBezTo>
                <a:cubicBezTo>
                  <a:pt x="7" y="73"/>
                  <a:pt x="7" y="73"/>
                  <a:pt x="7" y="73"/>
                </a:cubicBezTo>
                <a:cubicBezTo>
                  <a:pt x="6" y="73"/>
                  <a:pt x="5" y="74"/>
                  <a:pt x="5" y="75"/>
                </a:cubicBezTo>
                <a:cubicBezTo>
                  <a:pt x="5" y="75"/>
                  <a:pt x="5" y="75"/>
                  <a:pt x="5" y="76"/>
                </a:cubicBezTo>
                <a:cubicBezTo>
                  <a:pt x="5" y="77"/>
                  <a:pt x="4" y="78"/>
                  <a:pt x="4" y="79"/>
                </a:cubicBezTo>
                <a:cubicBezTo>
                  <a:pt x="4" y="79"/>
                  <a:pt x="4" y="79"/>
                  <a:pt x="4" y="80"/>
                </a:cubicBezTo>
                <a:cubicBezTo>
                  <a:pt x="4" y="80"/>
                  <a:pt x="4" y="80"/>
                  <a:pt x="4" y="81"/>
                </a:cubicBezTo>
                <a:cubicBezTo>
                  <a:pt x="4" y="81"/>
                  <a:pt x="3" y="81"/>
                  <a:pt x="3" y="82"/>
                </a:cubicBezTo>
                <a:cubicBezTo>
                  <a:pt x="3" y="82"/>
                  <a:pt x="3" y="82"/>
                  <a:pt x="3" y="83"/>
                </a:cubicBezTo>
                <a:cubicBezTo>
                  <a:pt x="3" y="83"/>
                  <a:pt x="3" y="84"/>
                  <a:pt x="3" y="85"/>
                </a:cubicBezTo>
                <a:cubicBezTo>
                  <a:pt x="3" y="85"/>
                  <a:pt x="3" y="86"/>
                  <a:pt x="3" y="86"/>
                </a:cubicBezTo>
                <a:cubicBezTo>
                  <a:pt x="2" y="87"/>
                  <a:pt x="2" y="87"/>
                  <a:pt x="2" y="87"/>
                </a:cubicBezTo>
                <a:cubicBezTo>
                  <a:pt x="2" y="88"/>
                  <a:pt x="2" y="89"/>
                  <a:pt x="2" y="90"/>
                </a:cubicBezTo>
                <a:cubicBezTo>
                  <a:pt x="2" y="90"/>
                  <a:pt x="1" y="90"/>
                  <a:pt x="1" y="91"/>
                </a:cubicBezTo>
                <a:cubicBezTo>
                  <a:pt x="1" y="91"/>
                  <a:pt x="1" y="91"/>
                  <a:pt x="1" y="92"/>
                </a:cubicBezTo>
                <a:cubicBezTo>
                  <a:pt x="1" y="92"/>
                  <a:pt x="1" y="92"/>
                  <a:pt x="1" y="93"/>
                </a:cubicBezTo>
                <a:cubicBezTo>
                  <a:pt x="1" y="93"/>
                  <a:pt x="1" y="94"/>
                  <a:pt x="1" y="95"/>
                </a:cubicBezTo>
                <a:cubicBezTo>
                  <a:pt x="1" y="98"/>
                  <a:pt x="1" y="101"/>
                  <a:pt x="1" y="105"/>
                </a:cubicBezTo>
                <a:cubicBezTo>
                  <a:pt x="1" y="106"/>
                  <a:pt x="1" y="107"/>
                  <a:pt x="1" y="108"/>
                </a:cubicBezTo>
                <a:cubicBezTo>
                  <a:pt x="0" y="108"/>
                  <a:pt x="1" y="109"/>
                  <a:pt x="1" y="109"/>
                </a:cubicBezTo>
                <a:cubicBezTo>
                  <a:pt x="1" y="111"/>
                  <a:pt x="1" y="111"/>
                  <a:pt x="1" y="111"/>
                </a:cubicBezTo>
                <a:cubicBezTo>
                  <a:pt x="1" y="112"/>
                  <a:pt x="1" y="113"/>
                  <a:pt x="1" y="114"/>
                </a:cubicBezTo>
                <a:cubicBezTo>
                  <a:pt x="2" y="118"/>
                  <a:pt x="4" y="121"/>
                  <a:pt x="5" y="123"/>
                </a:cubicBezTo>
                <a:cubicBezTo>
                  <a:pt x="6" y="124"/>
                  <a:pt x="6" y="124"/>
                  <a:pt x="7" y="125"/>
                </a:cubicBezTo>
                <a:cubicBezTo>
                  <a:pt x="7" y="126"/>
                  <a:pt x="7" y="126"/>
                  <a:pt x="7" y="127"/>
                </a:cubicBezTo>
                <a:cubicBezTo>
                  <a:pt x="8" y="127"/>
                  <a:pt x="8" y="128"/>
                  <a:pt x="9" y="128"/>
                </a:cubicBezTo>
                <a:cubicBezTo>
                  <a:pt x="9" y="129"/>
                  <a:pt x="9" y="129"/>
                  <a:pt x="10" y="130"/>
                </a:cubicBezTo>
                <a:cubicBezTo>
                  <a:pt x="10" y="130"/>
                  <a:pt x="11" y="130"/>
                  <a:pt x="11" y="131"/>
                </a:cubicBezTo>
                <a:cubicBezTo>
                  <a:pt x="11" y="131"/>
                  <a:pt x="12" y="132"/>
                  <a:pt x="13" y="133"/>
                </a:cubicBezTo>
                <a:cubicBezTo>
                  <a:pt x="13" y="133"/>
                  <a:pt x="13" y="133"/>
                  <a:pt x="14" y="134"/>
                </a:cubicBezTo>
                <a:cubicBezTo>
                  <a:pt x="14" y="134"/>
                  <a:pt x="14" y="134"/>
                  <a:pt x="14" y="134"/>
                </a:cubicBezTo>
                <a:cubicBezTo>
                  <a:pt x="15" y="135"/>
                  <a:pt x="15" y="135"/>
                  <a:pt x="15" y="135"/>
                </a:cubicBezTo>
                <a:cubicBezTo>
                  <a:pt x="16" y="135"/>
                  <a:pt x="17" y="136"/>
                  <a:pt x="17" y="137"/>
                </a:cubicBezTo>
                <a:cubicBezTo>
                  <a:pt x="18" y="137"/>
                  <a:pt x="21" y="137"/>
                  <a:pt x="21" y="137"/>
                </a:cubicBezTo>
                <a:cubicBezTo>
                  <a:pt x="22" y="137"/>
                  <a:pt x="23" y="137"/>
                  <a:pt x="24" y="137"/>
                </a:cubicBezTo>
                <a:cubicBezTo>
                  <a:pt x="24" y="136"/>
                  <a:pt x="24" y="136"/>
                  <a:pt x="25" y="136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26" y="137"/>
                  <a:pt x="26" y="138"/>
                  <a:pt x="26" y="139"/>
                </a:cubicBezTo>
                <a:cubicBezTo>
                  <a:pt x="26" y="140"/>
                  <a:pt x="27" y="141"/>
                  <a:pt x="27" y="142"/>
                </a:cubicBezTo>
                <a:cubicBezTo>
                  <a:pt x="27" y="143"/>
                  <a:pt x="27" y="143"/>
                  <a:pt x="27" y="143"/>
                </a:cubicBezTo>
                <a:cubicBezTo>
                  <a:pt x="27" y="143"/>
                  <a:pt x="27" y="144"/>
                  <a:pt x="27" y="144"/>
                </a:cubicBezTo>
                <a:cubicBezTo>
                  <a:pt x="27" y="144"/>
                  <a:pt x="28" y="145"/>
                  <a:pt x="28" y="145"/>
                </a:cubicBezTo>
                <a:cubicBezTo>
                  <a:pt x="28" y="145"/>
                  <a:pt x="28" y="145"/>
                  <a:pt x="28" y="146"/>
                </a:cubicBezTo>
                <a:cubicBezTo>
                  <a:pt x="28" y="146"/>
                  <a:pt x="29" y="146"/>
                  <a:pt x="29" y="147"/>
                </a:cubicBezTo>
                <a:cubicBezTo>
                  <a:pt x="29" y="147"/>
                  <a:pt x="30" y="147"/>
                  <a:pt x="30" y="148"/>
                </a:cubicBezTo>
                <a:cubicBezTo>
                  <a:pt x="31" y="149"/>
                  <a:pt x="32" y="150"/>
                  <a:pt x="33" y="152"/>
                </a:cubicBezTo>
                <a:cubicBezTo>
                  <a:pt x="33" y="152"/>
                  <a:pt x="35" y="153"/>
                  <a:pt x="35" y="153"/>
                </a:cubicBezTo>
                <a:cubicBezTo>
                  <a:pt x="36" y="154"/>
                  <a:pt x="36" y="154"/>
                  <a:pt x="36" y="155"/>
                </a:cubicBezTo>
                <a:cubicBezTo>
                  <a:pt x="37" y="155"/>
                  <a:pt x="37" y="155"/>
                  <a:pt x="38" y="155"/>
                </a:cubicBezTo>
                <a:cubicBezTo>
                  <a:pt x="39" y="156"/>
                  <a:pt x="40" y="157"/>
                  <a:pt x="41" y="158"/>
                </a:cubicBezTo>
                <a:cubicBezTo>
                  <a:pt x="45" y="159"/>
                  <a:pt x="49" y="160"/>
                  <a:pt x="53" y="161"/>
                </a:cubicBezTo>
                <a:cubicBezTo>
                  <a:pt x="55" y="161"/>
                  <a:pt x="55" y="161"/>
                  <a:pt x="55" y="161"/>
                </a:cubicBezTo>
                <a:cubicBezTo>
                  <a:pt x="57" y="162"/>
                  <a:pt x="61" y="162"/>
                  <a:pt x="64" y="161"/>
                </a:cubicBezTo>
                <a:cubicBezTo>
                  <a:pt x="64" y="161"/>
                  <a:pt x="65" y="161"/>
                  <a:pt x="65" y="161"/>
                </a:cubicBezTo>
                <a:cubicBezTo>
                  <a:pt x="66" y="161"/>
                  <a:pt x="66" y="161"/>
                  <a:pt x="67" y="160"/>
                </a:cubicBezTo>
                <a:cubicBezTo>
                  <a:pt x="68" y="160"/>
                  <a:pt x="69" y="160"/>
                  <a:pt x="70" y="160"/>
                </a:cubicBezTo>
                <a:cubicBezTo>
                  <a:pt x="71" y="160"/>
                  <a:pt x="72" y="159"/>
                  <a:pt x="73" y="159"/>
                </a:cubicBezTo>
                <a:cubicBezTo>
                  <a:pt x="74" y="159"/>
                  <a:pt x="77" y="158"/>
                  <a:pt x="78" y="157"/>
                </a:cubicBezTo>
                <a:cubicBezTo>
                  <a:pt x="78" y="157"/>
                  <a:pt x="79" y="157"/>
                  <a:pt x="79" y="157"/>
                </a:cubicBezTo>
                <a:cubicBezTo>
                  <a:pt x="80" y="157"/>
                  <a:pt x="78" y="161"/>
                  <a:pt x="78" y="162"/>
                </a:cubicBezTo>
                <a:cubicBezTo>
                  <a:pt x="78" y="162"/>
                  <a:pt x="78" y="163"/>
                  <a:pt x="78" y="163"/>
                </a:cubicBezTo>
                <a:cubicBezTo>
                  <a:pt x="78" y="164"/>
                  <a:pt x="77" y="165"/>
                  <a:pt x="77" y="166"/>
                </a:cubicBezTo>
                <a:cubicBezTo>
                  <a:pt x="77" y="166"/>
                  <a:pt x="77" y="167"/>
                  <a:pt x="77" y="167"/>
                </a:cubicBezTo>
                <a:cubicBezTo>
                  <a:pt x="77" y="168"/>
                  <a:pt x="77" y="171"/>
                  <a:pt x="77" y="172"/>
                </a:cubicBezTo>
                <a:cubicBezTo>
                  <a:pt x="77" y="173"/>
                  <a:pt x="77" y="174"/>
                  <a:pt x="77" y="176"/>
                </a:cubicBezTo>
                <a:cubicBezTo>
                  <a:pt x="77" y="177"/>
                  <a:pt x="78" y="179"/>
                  <a:pt x="78" y="179"/>
                </a:cubicBezTo>
                <a:cubicBezTo>
                  <a:pt x="79" y="179"/>
                  <a:pt x="79" y="180"/>
                  <a:pt x="79" y="180"/>
                </a:cubicBezTo>
                <a:cubicBezTo>
                  <a:pt x="80" y="180"/>
                  <a:pt x="80" y="180"/>
                  <a:pt x="80" y="180"/>
                </a:cubicBezTo>
                <a:cubicBezTo>
                  <a:pt x="80" y="181"/>
                  <a:pt x="81" y="181"/>
                  <a:pt x="81" y="181"/>
                </a:cubicBezTo>
                <a:cubicBezTo>
                  <a:pt x="82" y="181"/>
                  <a:pt x="83" y="182"/>
                  <a:pt x="84" y="182"/>
                </a:cubicBezTo>
                <a:cubicBezTo>
                  <a:pt x="85" y="181"/>
                  <a:pt x="85" y="181"/>
                  <a:pt x="86" y="181"/>
                </a:cubicBezTo>
                <a:cubicBezTo>
                  <a:pt x="87" y="181"/>
                  <a:pt x="87" y="181"/>
                  <a:pt x="88" y="181"/>
                </a:cubicBezTo>
                <a:cubicBezTo>
                  <a:pt x="88" y="181"/>
                  <a:pt x="89" y="182"/>
                  <a:pt x="90" y="181"/>
                </a:cubicBezTo>
                <a:cubicBezTo>
                  <a:pt x="91" y="181"/>
                  <a:pt x="92" y="181"/>
                  <a:pt x="93" y="180"/>
                </a:cubicBezTo>
                <a:cubicBezTo>
                  <a:pt x="94" y="180"/>
                  <a:pt x="94" y="178"/>
                  <a:pt x="94" y="176"/>
                </a:cubicBezTo>
                <a:cubicBezTo>
                  <a:pt x="95" y="174"/>
                  <a:pt x="95" y="173"/>
                  <a:pt x="95" y="171"/>
                </a:cubicBezTo>
                <a:cubicBezTo>
                  <a:pt x="95" y="170"/>
                  <a:pt x="96" y="170"/>
                  <a:pt x="96" y="169"/>
                </a:cubicBezTo>
                <a:cubicBezTo>
                  <a:pt x="96" y="169"/>
                  <a:pt x="96" y="168"/>
                  <a:pt x="97" y="167"/>
                </a:cubicBezTo>
                <a:cubicBezTo>
                  <a:pt x="97" y="167"/>
                  <a:pt x="98" y="166"/>
                  <a:pt x="98" y="166"/>
                </a:cubicBezTo>
                <a:cubicBezTo>
                  <a:pt x="98" y="165"/>
                  <a:pt x="98" y="165"/>
                  <a:pt x="98" y="165"/>
                </a:cubicBezTo>
                <a:cubicBezTo>
                  <a:pt x="99" y="164"/>
                  <a:pt x="99" y="163"/>
                  <a:pt x="99" y="163"/>
                </a:cubicBezTo>
                <a:cubicBezTo>
                  <a:pt x="100" y="163"/>
                  <a:pt x="100" y="162"/>
                  <a:pt x="100" y="162"/>
                </a:cubicBezTo>
                <a:cubicBezTo>
                  <a:pt x="101" y="162"/>
                  <a:pt x="101" y="161"/>
                  <a:pt x="101" y="161"/>
                </a:cubicBezTo>
                <a:cubicBezTo>
                  <a:pt x="101" y="161"/>
                  <a:pt x="101" y="161"/>
                  <a:pt x="102" y="161"/>
                </a:cubicBezTo>
                <a:cubicBezTo>
                  <a:pt x="102" y="160"/>
                  <a:pt x="102" y="160"/>
                  <a:pt x="102" y="160"/>
                </a:cubicBezTo>
                <a:cubicBezTo>
                  <a:pt x="103" y="159"/>
                  <a:pt x="103" y="159"/>
                  <a:pt x="104" y="158"/>
                </a:cubicBezTo>
                <a:cubicBezTo>
                  <a:pt x="104" y="158"/>
                  <a:pt x="105" y="157"/>
                  <a:pt x="106" y="156"/>
                </a:cubicBezTo>
                <a:cubicBezTo>
                  <a:pt x="106" y="155"/>
                  <a:pt x="106" y="155"/>
                  <a:pt x="106" y="154"/>
                </a:cubicBezTo>
                <a:cubicBezTo>
                  <a:pt x="107" y="152"/>
                  <a:pt x="107" y="149"/>
                  <a:pt x="108" y="147"/>
                </a:cubicBezTo>
                <a:cubicBezTo>
                  <a:pt x="109" y="146"/>
                  <a:pt x="110" y="146"/>
                  <a:pt x="110" y="145"/>
                </a:cubicBezTo>
                <a:cubicBezTo>
                  <a:pt x="111" y="145"/>
                  <a:pt x="112" y="144"/>
                  <a:pt x="112" y="143"/>
                </a:cubicBezTo>
                <a:cubicBezTo>
                  <a:pt x="113" y="143"/>
                  <a:pt x="114" y="143"/>
                  <a:pt x="114" y="142"/>
                </a:cubicBezTo>
                <a:cubicBezTo>
                  <a:pt x="114" y="142"/>
                  <a:pt x="114" y="142"/>
                  <a:pt x="114" y="141"/>
                </a:cubicBezTo>
                <a:cubicBezTo>
                  <a:pt x="115" y="141"/>
                  <a:pt x="115" y="141"/>
                  <a:pt x="116" y="140"/>
                </a:cubicBezTo>
                <a:cubicBezTo>
                  <a:pt x="116" y="140"/>
                  <a:pt x="116" y="140"/>
                  <a:pt x="116" y="139"/>
                </a:cubicBezTo>
                <a:cubicBezTo>
                  <a:pt x="116" y="139"/>
                  <a:pt x="116" y="139"/>
                  <a:pt x="117" y="138"/>
                </a:cubicBezTo>
                <a:cubicBezTo>
                  <a:pt x="117" y="137"/>
                  <a:pt x="117" y="137"/>
                  <a:pt x="118" y="136"/>
                </a:cubicBezTo>
                <a:cubicBezTo>
                  <a:pt x="118" y="135"/>
                  <a:pt x="118" y="135"/>
                  <a:pt x="119" y="135"/>
                </a:cubicBezTo>
                <a:cubicBezTo>
                  <a:pt x="119" y="134"/>
                  <a:pt x="119" y="134"/>
                  <a:pt x="119" y="133"/>
                </a:cubicBezTo>
                <a:cubicBezTo>
                  <a:pt x="119" y="133"/>
                  <a:pt x="119" y="133"/>
                  <a:pt x="119" y="132"/>
                </a:cubicBezTo>
                <a:cubicBezTo>
                  <a:pt x="120" y="132"/>
                  <a:pt x="122" y="133"/>
                  <a:pt x="123" y="133"/>
                </a:cubicBezTo>
                <a:cubicBezTo>
                  <a:pt x="124" y="133"/>
                  <a:pt x="124" y="133"/>
                  <a:pt x="125" y="133"/>
                </a:cubicBezTo>
                <a:cubicBezTo>
                  <a:pt x="125" y="133"/>
                  <a:pt x="126" y="133"/>
                  <a:pt x="126" y="133"/>
                </a:cubicBezTo>
                <a:cubicBezTo>
                  <a:pt x="127" y="133"/>
                  <a:pt x="128" y="133"/>
                  <a:pt x="129" y="134"/>
                </a:cubicBezTo>
                <a:cubicBezTo>
                  <a:pt x="129" y="134"/>
                  <a:pt x="132" y="134"/>
                  <a:pt x="133" y="134"/>
                </a:cubicBezTo>
                <a:cubicBezTo>
                  <a:pt x="133" y="134"/>
                  <a:pt x="135" y="134"/>
                  <a:pt x="136" y="134"/>
                </a:cubicBezTo>
                <a:cubicBezTo>
                  <a:pt x="137" y="134"/>
                  <a:pt x="138" y="134"/>
                  <a:pt x="138" y="134"/>
                </a:cubicBezTo>
                <a:cubicBezTo>
                  <a:pt x="140" y="134"/>
                  <a:pt x="141" y="134"/>
                  <a:pt x="142" y="134"/>
                </a:cubicBezTo>
                <a:cubicBezTo>
                  <a:pt x="143" y="134"/>
                  <a:pt x="144" y="134"/>
                  <a:pt x="145" y="134"/>
                </a:cubicBezTo>
                <a:cubicBezTo>
                  <a:pt x="145" y="134"/>
                  <a:pt x="146" y="134"/>
                  <a:pt x="147" y="134"/>
                </a:cubicBezTo>
                <a:cubicBezTo>
                  <a:pt x="147" y="134"/>
                  <a:pt x="147" y="134"/>
                  <a:pt x="148" y="134"/>
                </a:cubicBezTo>
                <a:cubicBezTo>
                  <a:pt x="148" y="134"/>
                  <a:pt x="149" y="134"/>
                  <a:pt x="150" y="134"/>
                </a:cubicBezTo>
                <a:cubicBezTo>
                  <a:pt x="151" y="134"/>
                  <a:pt x="152" y="134"/>
                  <a:pt x="153" y="134"/>
                </a:cubicBezTo>
                <a:cubicBezTo>
                  <a:pt x="154" y="134"/>
                  <a:pt x="155" y="133"/>
                  <a:pt x="155" y="133"/>
                </a:cubicBezTo>
                <a:cubicBezTo>
                  <a:pt x="156" y="133"/>
                  <a:pt x="156" y="133"/>
                  <a:pt x="156" y="133"/>
                </a:cubicBezTo>
                <a:cubicBezTo>
                  <a:pt x="157" y="133"/>
                  <a:pt x="158" y="133"/>
                  <a:pt x="158" y="133"/>
                </a:cubicBezTo>
                <a:cubicBezTo>
                  <a:pt x="160" y="132"/>
                  <a:pt x="162" y="131"/>
                  <a:pt x="163" y="130"/>
                </a:cubicBezTo>
                <a:cubicBezTo>
                  <a:pt x="164" y="130"/>
                  <a:pt x="164" y="130"/>
                  <a:pt x="165" y="130"/>
                </a:cubicBezTo>
                <a:cubicBezTo>
                  <a:pt x="165" y="129"/>
                  <a:pt x="165" y="129"/>
                  <a:pt x="166" y="128"/>
                </a:cubicBezTo>
                <a:cubicBezTo>
                  <a:pt x="166" y="128"/>
                  <a:pt x="166" y="128"/>
                  <a:pt x="167" y="128"/>
                </a:cubicBezTo>
                <a:cubicBezTo>
                  <a:pt x="167" y="127"/>
                  <a:pt x="168" y="126"/>
                  <a:pt x="168" y="125"/>
                </a:cubicBezTo>
                <a:cubicBezTo>
                  <a:pt x="169" y="125"/>
                  <a:pt x="169" y="125"/>
                  <a:pt x="170" y="124"/>
                </a:cubicBezTo>
                <a:cubicBezTo>
                  <a:pt x="170" y="123"/>
                  <a:pt x="171" y="122"/>
                  <a:pt x="172" y="121"/>
                </a:cubicBezTo>
                <a:cubicBezTo>
                  <a:pt x="172" y="120"/>
                  <a:pt x="173" y="119"/>
                  <a:pt x="173" y="118"/>
                </a:cubicBezTo>
                <a:cubicBezTo>
                  <a:pt x="173" y="118"/>
                  <a:pt x="174" y="117"/>
                  <a:pt x="174" y="116"/>
                </a:cubicBezTo>
                <a:cubicBezTo>
                  <a:pt x="174" y="115"/>
                  <a:pt x="175" y="114"/>
                  <a:pt x="175" y="113"/>
                </a:cubicBezTo>
                <a:cubicBezTo>
                  <a:pt x="175" y="113"/>
                  <a:pt x="175" y="112"/>
                  <a:pt x="175" y="112"/>
                </a:cubicBezTo>
                <a:cubicBezTo>
                  <a:pt x="175" y="111"/>
                  <a:pt x="175" y="111"/>
                  <a:pt x="175" y="110"/>
                </a:cubicBezTo>
                <a:cubicBezTo>
                  <a:pt x="175" y="109"/>
                  <a:pt x="175" y="109"/>
                  <a:pt x="175" y="108"/>
                </a:cubicBezTo>
                <a:cubicBezTo>
                  <a:pt x="175" y="108"/>
                  <a:pt x="176" y="108"/>
                  <a:pt x="176" y="108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80" y="107"/>
                  <a:pt x="183" y="107"/>
                  <a:pt x="185" y="106"/>
                </a:cubicBezTo>
                <a:cubicBezTo>
                  <a:pt x="186" y="106"/>
                  <a:pt x="187" y="105"/>
                  <a:pt x="188" y="105"/>
                </a:cubicBezTo>
                <a:cubicBezTo>
                  <a:pt x="189" y="105"/>
                  <a:pt x="189" y="104"/>
                  <a:pt x="189" y="104"/>
                </a:cubicBezTo>
                <a:cubicBezTo>
                  <a:pt x="190" y="104"/>
                  <a:pt x="191" y="104"/>
                  <a:pt x="191" y="103"/>
                </a:cubicBezTo>
                <a:cubicBezTo>
                  <a:pt x="192" y="103"/>
                  <a:pt x="192" y="103"/>
                  <a:pt x="192" y="103"/>
                </a:cubicBezTo>
                <a:cubicBezTo>
                  <a:pt x="193" y="103"/>
                  <a:pt x="193" y="102"/>
                  <a:pt x="193" y="102"/>
                </a:cubicBezTo>
                <a:cubicBezTo>
                  <a:pt x="194" y="102"/>
                  <a:pt x="194" y="101"/>
                  <a:pt x="194" y="101"/>
                </a:cubicBezTo>
                <a:cubicBezTo>
                  <a:pt x="195" y="101"/>
                  <a:pt x="195" y="100"/>
                  <a:pt x="195" y="100"/>
                </a:cubicBezTo>
                <a:cubicBezTo>
                  <a:pt x="196" y="100"/>
                  <a:pt x="197" y="99"/>
                  <a:pt x="197" y="99"/>
                </a:cubicBezTo>
                <a:cubicBezTo>
                  <a:pt x="198" y="98"/>
                  <a:pt x="198" y="97"/>
                  <a:pt x="199" y="96"/>
                </a:cubicBezTo>
                <a:cubicBezTo>
                  <a:pt x="200" y="95"/>
                  <a:pt x="200" y="95"/>
                  <a:pt x="201" y="95"/>
                </a:cubicBezTo>
                <a:cubicBezTo>
                  <a:pt x="202" y="94"/>
                  <a:pt x="202" y="93"/>
                  <a:pt x="202" y="93"/>
                </a:cubicBezTo>
                <a:cubicBezTo>
                  <a:pt x="203" y="93"/>
                  <a:pt x="203" y="92"/>
                  <a:pt x="203" y="92"/>
                </a:cubicBezTo>
                <a:cubicBezTo>
                  <a:pt x="204" y="92"/>
                  <a:pt x="204" y="91"/>
                  <a:pt x="204" y="91"/>
                </a:cubicBezTo>
                <a:cubicBezTo>
                  <a:pt x="204" y="90"/>
                  <a:pt x="205" y="90"/>
                  <a:pt x="205" y="89"/>
                </a:cubicBezTo>
                <a:cubicBezTo>
                  <a:pt x="205" y="89"/>
                  <a:pt x="205" y="88"/>
                  <a:pt x="205" y="88"/>
                </a:cubicBezTo>
                <a:cubicBezTo>
                  <a:pt x="206" y="87"/>
                  <a:pt x="206" y="88"/>
                  <a:pt x="207" y="87"/>
                </a:cubicBezTo>
                <a:cubicBezTo>
                  <a:pt x="207" y="87"/>
                  <a:pt x="208" y="86"/>
                  <a:pt x="209" y="86"/>
                </a:cubicBezTo>
                <a:cubicBezTo>
                  <a:pt x="210" y="84"/>
                  <a:pt x="211" y="82"/>
                  <a:pt x="211" y="80"/>
                </a:cubicBezTo>
                <a:cubicBezTo>
                  <a:pt x="211" y="80"/>
                  <a:pt x="211" y="80"/>
                  <a:pt x="211" y="79"/>
                </a:cubicBezTo>
                <a:cubicBezTo>
                  <a:pt x="212" y="78"/>
                  <a:pt x="212" y="77"/>
                  <a:pt x="213" y="76"/>
                </a:cubicBezTo>
                <a:cubicBezTo>
                  <a:pt x="213" y="76"/>
                  <a:pt x="213" y="75"/>
                  <a:pt x="213" y="74"/>
                </a:cubicBezTo>
                <a:cubicBezTo>
                  <a:pt x="213" y="74"/>
                  <a:pt x="213" y="72"/>
                  <a:pt x="213" y="70"/>
                </a:cubicBezTo>
                <a:cubicBezTo>
                  <a:pt x="213" y="70"/>
                  <a:pt x="212" y="70"/>
                  <a:pt x="212" y="69"/>
                </a:cubicBezTo>
                <a:cubicBezTo>
                  <a:pt x="212" y="69"/>
                  <a:pt x="212" y="68"/>
                  <a:pt x="212" y="68"/>
                </a:cubicBezTo>
                <a:cubicBezTo>
                  <a:pt x="212" y="68"/>
                  <a:pt x="211" y="67"/>
                  <a:pt x="211" y="66"/>
                </a:cubicBezTo>
                <a:cubicBezTo>
                  <a:pt x="211" y="66"/>
                  <a:pt x="212" y="66"/>
                  <a:pt x="212" y="65"/>
                </a:cubicBezTo>
                <a:cubicBezTo>
                  <a:pt x="212" y="65"/>
                  <a:pt x="212" y="64"/>
                  <a:pt x="212" y="64"/>
                </a:cubicBezTo>
                <a:cubicBezTo>
                  <a:pt x="212" y="64"/>
                  <a:pt x="213" y="64"/>
                  <a:pt x="213" y="64"/>
                </a:cubicBezTo>
                <a:cubicBezTo>
                  <a:pt x="213" y="63"/>
                  <a:pt x="213" y="62"/>
                  <a:pt x="213" y="62"/>
                </a:cubicBezTo>
                <a:cubicBezTo>
                  <a:pt x="213" y="62"/>
                  <a:pt x="213" y="61"/>
                  <a:pt x="213" y="61"/>
                </a:cubicBezTo>
                <a:close/>
                <a:moveTo>
                  <a:pt x="152" y="9"/>
                </a:moveTo>
                <a:cubicBezTo>
                  <a:pt x="152" y="9"/>
                  <a:pt x="152" y="9"/>
                  <a:pt x="152" y="9"/>
                </a:cubicBezTo>
                <a:cubicBezTo>
                  <a:pt x="152" y="9"/>
                  <a:pt x="152" y="9"/>
                  <a:pt x="153" y="10"/>
                </a:cubicBezTo>
                <a:cubicBezTo>
                  <a:pt x="154" y="10"/>
                  <a:pt x="154" y="10"/>
                  <a:pt x="155" y="10"/>
                </a:cubicBezTo>
                <a:cubicBezTo>
                  <a:pt x="157" y="10"/>
                  <a:pt x="158" y="11"/>
                  <a:pt x="160" y="12"/>
                </a:cubicBezTo>
                <a:cubicBezTo>
                  <a:pt x="161" y="12"/>
                  <a:pt x="162" y="12"/>
                  <a:pt x="162" y="12"/>
                </a:cubicBezTo>
                <a:cubicBezTo>
                  <a:pt x="163" y="13"/>
                  <a:pt x="163" y="13"/>
                  <a:pt x="163" y="13"/>
                </a:cubicBezTo>
                <a:cubicBezTo>
                  <a:pt x="163" y="13"/>
                  <a:pt x="163" y="14"/>
                  <a:pt x="164" y="14"/>
                </a:cubicBezTo>
                <a:cubicBezTo>
                  <a:pt x="164" y="14"/>
                  <a:pt x="164" y="14"/>
                  <a:pt x="164" y="14"/>
                </a:cubicBezTo>
                <a:cubicBezTo>
                  <a:pt x="165" y="14"/>
                  <a:pt x="165" y="15"/>
                  <a:pt x="165" y="15"/>
                </a:cubicBezTo>
                <a:cubicBezTo>
                  <a:pt x="165" y="15"/>
                  <a:pt x="166" y="15"/>
                  <a:pt x="166" y="15"/>
                </a:cubicBezTo>
                <a:cubicBezTo>
                  <a:pt x="166" y="15"/>
                  <a:pt x="166" y="15"/>
                  <a:pt x="166" y="15"/>
                </a:cubicBezTo>
                <a:cubicBezTo>
                  <a:pt x="167" y="16"/>
                  <a:pt x="168" y="15"/>
                  <a:pt x="168" y="15"/>
                </a:cubicBezTo>
                <a:cubicBezTo>
                  <a:pt x="168" y="15"/>
                  <a:pt x="169" y="16"/>
                  <a:pt x="169" y="16"/>
                </a:cubicBezTo>
                <a:cubicBezTo>
                  <a:pt x="169" y="16"/>
                  <a:pt x="169" y="15"/>
                  <a:pt x="170" y="15"/>
                </a:cubicBezTo>
                <a:cubicBezTo>
                  <a:pt x="170" y="16"/>
                  <a:pt x="170" y="16"/>
                  <a:pt x="170" y="16"/>
                </a:cubicBezTo>
                <a:cubicBezTo>
                  <a:pt x="171" y="16"/>
                  <a:pt x="172" y="16"/>
                  <a:pt x="173" y="17"/>
                </a:cubicBezTo>
                <a:cubicBezTo>
                  <a:pt x="174" y="17"/>
                  <a:pt x="174" y="18"/>
                  <a:pt x="175" y="18"/>
                </a:cubicBezTo>
                <a:cubicBezTo>
                  <a:pt x="175" y="18"/>
                  <a:pt x="176" y="19"/>
                  <a:pt x="176" y="19"/>
                </a:cubicBezTo>
                <a:cubicBezTo>
                  <a:pt x="176" y="19"/>
                  <a:pt x="176" y="20"/>
                  <a:pt x="176" y="20"/>
                </a:cubicBezTo>
                <a:cubicBezTo>
                  <a:pt x="177" y="20"/>
                  <a:pt x="177" y="20"/>
                  <a:pt x="177" y="20"/>
                </a:cubicBezTo>
                <a:cubicBezTo>
                  <a:pt x="177" y="21"/>
                  <a:pt x="177" y="21"/>
                  <a:pt x="177" y="21"/>
                </a:cubicBezTo>
                <a:cubicBezTo>
                  <a:pt x="178" y="21"/>
                  <a:pt x="178" y="21"/>
                  <a:pt x="178" y="22"/>
                </a:cubicBezTo>
                <a:cubicBezTo>
                  <a:pt x="179" y="22"/>
                  <a:pt x="179" y="22"/>
                  <a:pt x="179" y="23"/>
                </a:cubicBezTo>
                <a:cubicBezTo>
                  <a:pt x="179" y="23"/>
                  <a:pt x="180" y="23"/>
                  <a:pt x="180" y="23"/>
                </a:cubicBezTo>
                <a:cubicBezTo>
                  <a:pt x="181" y="24"/>
                  <a:pt x="181" y="25"/>
                  <a:pt x="181" y="25"/>
                </a:cubicBezTo>
                <a:cubicBezTo>
                  <a:pt x="182" y="26"/>
                  <a:pt x="180" y="28"/>
                  <a:pt x="181" y="29"/>
                </a:cubicBezTo>
                <a:cubicBezTo>
                  <a:pt x="181" y="29"/>
                  <a:pt x="182" y="30"/>
                  <a:pt x="183" y="30"/>
                </a:cubicBezTo>
                <a:cubicBezTo>
                  <a:pt x="184" y="29"/>
                  <a:pt x="184" y="27"/>
                  <a:pt x="185" y="26"/>
                </a:cubicBezTo>
                <a:cubicBezTo>
                  <a:pt x="187" y="27"/>
                  <a:pt x="188" y="28"/>
                  <a:pt x="188" y="29"/>
                </a:cubicBezTo>
                <a:cubicBezTo>
                  <a:pt x="189" y="29"/>
                  <a:pt x="190" y="30"/>
                  <a:pt x="190" y="30"/>
                </a:cubicBezTo>
                <a:cubicBezTo>
                  <a:pt x="191" y="31"/>
                  <a:pt x="191" y="31"/>
                  <a:pt x="191" y="31"/>
                </a:cubicBezTo>
                <a:cubicBezTo>
                  <a:pt x="191" y="32"/>
                  <a:pt x="190" y="33"/>
                  <a:pt x="190" y="34"/>
                </a:cubicBezTo>
                <a:cubicBezTo>
                  <a:pt x="190" y="34"/>
                  <a:pt x="189" y="33"/>
                  <a:pt x="188" y="33"/>
                </a:cubicBezTo>
                <a:cubicBezTo>
                  <a:pt x="188" y="33"/>
                  <a:pt x="188" y="34"/>
                  <a:pt x="188" y="34"/>
                </a:cubicBezTo>
                <a:cubicBezTo>
                  <a:pt x="187" y="34"/>
                  <a:pt x="187" y="33"/>
                  <a:pt x="187" y="33"/>
                </a:cubicBezTo>
                <a:cubicBezTo>
                  <a:pt x="186" y="33"/>
                  <a:pt x="186" y="33"/>
                  <a:pt x="185" y="33"/>
                </a:cubicBezTo>
                <a:cubicBezTo>
                  <a:pt x="185" y="33"/>
                  <a:pt x="185" y="33"/>
                  <a:pt x="184" y="33"/>
                </a:cubicBezTo>
                <a:cubicBezTo>
                  <a:pt x="184" y="33"/>
                  <a:pt x="183" y="33"/>
                  <a:pt x="183" y="33"/>
                </a:cubicBezTo>
                <a:cubicBezTo>
                  <a:pt x="182" y="32"/>
                  <a:pt x="182" y="31"/>
                  <a:pt x="181" y="31"/>
                </a:cubicBezTo>
                <a:cubicBezTo>
                  <a:pt x="181" y="30"/>
                  <a:pt x="181" y="29"/>
                  <a:pt x="180" y="29"/>
                </a:cubicBezTo>
                <a:cubicBezTo>
                  <a:pt x="180" y="29"/>
                  <a:pt x="180" y="28"/>
                  <a:pt x="180" y="28"/>
                </a:cubicBezTo>
                <a:cubicBezTo>
                  <a:pt x="179" y="27"/>
                  <a:pt x="179" y="27"/>
                  <a:pt x="178" y="26"/>
                </a:cubicBezTo>
                <a:cubicBezTo>
                  <a:pt x="178" y="25"/>
                  <a:pt x="177" y="25"/>
                  <a:pt x="176" y="24"/>
                </a:cubicBezTo>
                <a:cubicBezTo>
                  <a:pt x="176" y="23"/>
                  <a:pt x="176" y="21"/>
                  <a:pt x="176" y="21"/>
                </a:cubicBezTo>
                <a:cubicBezTo>
                  <a:pt x="175" y="20"/>
                  <a:pt x="175" y="20"/>
                  <a:pt x="174" y="20"/>
                </a:cubicBezTo>
                <a:cubicBezTo>
                  <a:pt x="174" y="20"/>
                  <a:pt x="174" y="19"/>
                  <a:pt x="174" y="19"/>
                </a:cubicBezTo>
                <a:cubicBezTo>
                  <a:pt x="174" y="19"/>
                  <a:pt x="173" y="19"/>
                  <a:pt x="173" y="19"/>
                </a:cubicBezTo>
                <a:cubicBezTo>
                  <a:pt x="171" y="18"/>
                  <a:pt x="170" y="18"/>
                  <a:pt x="168" y="17"/>
                </a:cubicBezTo>
                <a:cubicBezTo>
                  <a:pt x="166" y="17"/>
                  <a:pt x="166" y="17"/>
                  <a:pt x="166" y="17"/>
                </a:cubicBezTo>
                <a:cubicBezTo>
                  <a:pt x="165" y="17"/>
                  <a:pt x="164" y="17"/>
                  <a:pt x="163" y="17"/>
                </a:cubicBezTo>
                <a:cubicBezTo>
                  <a:pt x="163" y="17"/>
                  <a:pt x="162" y="17"/>
                  <a:pt x="162" y="17"/>
                </a:cubicBezTo>
                <a:cubicBezTo>
                  <a:pt x="161" y="17"/>
                  <a:pt x="160" y="16"/>
                  <a:pt x="159" y="15"/>
                </a:cubicBezTo>
                <a:cubicBezTo>
                  <a:pt x="159" y="15"/>
                  <a:pt x="158" y="15"/>
                  <a:pt x="158" y="15"/>
                </a:cubicBezTo>
                <a:cubicBezTo>
                  <a:pt x="157" y="14"/>
                  <a:pt x="157" y="14"/>
                  <a:pt x="156" y="14"/>
                </a:cubicBezTo>
                <a:cubicBezTo>
                  <a:pt x="156" y="13"/>
                  <a:pt x="156" y="14"/>
                  <a:pt x="156" y="13"/>
                </a:cubicBezTo>
                <a:cubicBezTo>
                  <a:pt x="155" y="13"/>
                  <a:pt x="155" y="12"/>
                  <a:pt x="155" y="12"/>
                </a:cubicBezTo>
                <a:cubicBezTo>
                  <a:pt x="154" y="11"/>
                  <a:pt x="153" y="11"/>
                  <a:pt x="153" y="10"/>
                </a:cubicBezTo>
                <a:cubicBezTo>
                  <a:pt x="152" y="10"/>
                  <a:pt x="152" y="10"/>
                  <a:pt x="151" y="10"/>
                </a:cubicBezTo>
                <a:cubicBezTo>
                  <a:pt x="151" y="9"/>
                  <a:pt x="152" y="9"/>
                  <a:pt x="152" y="9"/>
                </a:cubicBezTo>
                <a:close/>
                <a:moveTo>
                  <a:pt x="150" y="9"/>
                </a:moveTo>
                <a:cubicBezTo>
                  <a:pt x="150" y="9"/>
                  <a:pt x="150" y="9"/>
                  <a:pt x="150" y="9"/>
                </a:cubicBezTo>
                <a:cubicBezTo>
                  <a:pt x="150" y="9"/>
                  <a:pt x="150" y="9"/>
                  <a:pt x="150" y="9"/>
                </a:cubicBezTo>
                <a:cubicBezTo>
                  <a:pt x="150" y="9"/>
                  <a:pt x="150" y="9"/>
                  <a:pt x="150" y="9"/>
                </a:cubicBezTo>
                <a:cubicBezTo>
                  <a:pt x="150" y="9"/>
                  <a:pt x="150" y="9"/>
                  <a:pt x="150" y="9"/>
                </a:cubicBezTo>
                <a:close/>
                <a:moveTo>
                  <a:pt x="128" y="6"/>
                </a:moveTo>
                <a:cubicBezTo>
                  <a:pt x="128" y="6"/>
                  <a:pt x="128" y="6"/>
                  <a:pt x="128" y="6"/>
                </a:cubicBezTo>
                <a:cubicBezTo>
                  <a:pt x="129" y="6"/>
                  <a:pt x="130" y="6"/>
                  <a:pt x="131" y="6"/>
                </a:cubicBezTo>
                <a:cubicBezTo>
                  <a:pt x="132" y="6"/>
                  <a:pt x="132" y="6"/>
                  <a:pt x="133" y="6"/>
                </a:cubicBezTo>
                <a:cubicBezTo>
                  <a:pt x="135" y="6"/>
                  <a:pt x="136" y="7"/>
                  <a:pt x="138" y="8"/>
                </a:cubicBezTo>
                <a:cubicBezTo>
                  <a:pt x="139" y="8"/>
                  <a:pt x="139" y="8"/>
                  <a:pt x="140" y="8"/>
                </a:cubicBezTo>
                <a:cubicBezTo>
                  <a:pt x="141" y="9"/>
                  <a:pt x="141" y="9"/>
                  <a:pt x="141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3" y="10"/>
                  <a:pt x="143" y="10"/>
                </a:cubicBezTo>
                <a:cubicBezTo>
                  <a:pt x="143" y="10"/>
                  <a:pt x="144" y="10"/>
                  <a:pt x="144" y="10"/>
                </a:cubicBezTo>
                <a:cubicBezTo>
                  <a:pt x="145" y="11"/>
                  <a:pt x="145" y="11"/>
                  <a:pt x="146" y="11"/>
                </a:cubicBezTo>
                <a:cubicBezTo>
                  <a:pt x="146" y="12"/>
                  <a:pt x="146" y="12"/>
                  <a:pt x="145" y="12"/>
                </a:cubicBezTo>
                <a:cubicBezTo>
                  <a:pt x="145" y="12"/>
                  <a:pt x="144" y="11"/>
                  <a:pt x="143" y="12"/>
                </a:cubicBezTo>
                <a:cubicBezTo>
                  <a:pt x="142" y="12"/>
                  <a:pt x="141" y="12"/>
                  <a:pt x="141" y="12"/>
                </a:cubicBezTo>
                <a:cubicBezTo>
                  <a:pt x="141" y="12"/>
                  <a:pt x="140" y="11"/>
                  <a:pt x="140" y="11"/>
                </a:cubicBezTo>
                <a:cubicBezTo>
                  <a:pt x="140" y="11"/>
                  <a:pt x="139" y="11"/>
                  <a:pt x="139" y="11"/>
                </a:cubicBezTo>
                <a:cubicBezTo>
                  <a:pt x="137" y="11"/>
                  <a:pt x="136" y="10"/>
                  <a:pt x="135" y="10"/>
                </a:cubicBezTo>
                <a:cubicBezTo>
                  <a:pt x="134" y="10"/>
                  <a:pt x="133" y="10"/>
                  <a:pt x="133" y="10"/>
                </a:cubicBezTo>
                <a:cubicBezTo>
                  <a:pt x="132" y="10"/>
                  <a:pt x="131" y="10"/>
                  <a:pt x="131" y="10"/>
                </a:cubicBezTo>
                <a:cubicBezTo>
                  <a:pt x="130" y="10"/>
                  <a:pt x="130" y="10"/>
                  <a:pt x="130" y="10"/>
                </a:cubicBezTo>
                <a:cubicBezTo>
                  <a:pt x="129" y="10"/>
                  <a:pt x="129" y="10"/>
                  <a:pt x="128" y="9"/>
                </a:cubicBezTo>
                <a:cubicBezTo>
                  <a:pt x="128" y="9"/>
                  <a:pt x="127" y="10"/>
                  <a:pt x="127" y="9"/>
                </a:cubicBezTo>
                <a:cubicBezTo>
                  <a:pt x="127" y="9"/>
                  <a:pt x="127" y="8"/>
                  <a:pt x="127" y="8"/>
                </a:cubicBezTo>
                <a:cubicBezTo>
                  <a:pt x="127" y="7"/>
                  <a:pt x="127" y="7"/>
                  <a:pt x="127" y="7"/>
                </a:cubicBezTo>
                <a:cubicBezTo>
                  <a:pt x="127" y="6"/>
                  <a:pt x="127" y="6"/>
                  <a:pt x="128" y="6"/>
                </a:cubicBezTo>
                <a:close/>
                <a:moveTo>
                  <a:pt x="43" y="56"/>
                </a:moveTo>
                <a:cubicBezTo>
                  <a:pt x="43" y="56"/>
                  <a:pt x="43" y="56"/>
                  <a:pt x="43" y="57"/>
                </a:cubicBezTo>
                <a:cubicBezTo>
                  <a:pt x="43" y="58"/>
                  <a:pt x="44" y="59"/>
                  <a:pt x="45" y="60"/>
                </a:cubicBezTo>
                <a:cubicBezTo>
                  <a:pt x="45" y="60"/>
                  <a:pt x="45" y="60"/>
                  <a:pt x="44" y="60"/>
                </a:cubicBezTo>
                <a:cubicBezTo>
                  <a:pt x="44" y="60"/>
                  <a:pt x="44" y="60"/>
                  <a:pt x="43" y="60"/>
                </a:cubicBezTo>
                <a:cubicBezTo>
                  <a:pt x="43" y="60"/>
                  <a:pt x="42" y="60"/>
                  <a:pt x="42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40" y="61"/>
                  <a:pt x="39" y="61"/>
                  <a:pt x="38" y="61"/>
                </a:cubicBezTo>
                <a:cubicBezTo>
                  <a:pt x="38" y="62"/>
                  <a:pt x="37" y="62"/>
                  <a:pt x="37" y="62"/>
                </a:cubicBezTo>
                <a:cubicBezTo>
                  <a:pt x="36" y="62"/>
                  <a:pt x="35" y="63"/>
                  <a:pt x="34" y="63"/>
                </a:cubicBezTo>
                <a:cubicBezTo>
                  <a:pt x="34" y="63"/>
                  <a:pt x="34" y="63"/>
                  <a:pt x="34" y="63"/>
                </a:cubicBezTo>
                <a:cubicBezTo>
                  <a:pt x="33" y="62"/>
                  <a:pt x="34" y="60"/>
                  <a:pt x="33" y="58"/>
                </a:cubicBezTo>
                <a:cubicBezTo>
                  <a:pt x="33" y="57"/>
                  <a:pt x="34" y="57"/>
                  <a:pt x="35" y="57"/>
                </a:cubicBezTo>
                <a:cubicBezTo>
                  <a:pt x="36" y="56"/>
                  <a:pt x="38" y="55"/>
                  <a:pt x="39" y="54"/>
                </a:cubicBezTo>
                <a:cubicBezTo>
                  <a:pt x="39" y="54"/>
                  <a:pt x="39" y="53"/>
                  <a:pt x="39" y="53"/>
                </a:cubicBezTo>
                <a:cubicBezTo>
                  <a:pt x="40" y="53"/>
                  <a:pt x="40" y="53"/>
                  <a:pt x="40" y="52"/>
                </a:cubicBezTo>
                <a:cubicBezTo>
                  <a:pt x="41" y="52"/>
                  <a:pt x="41" y="52"/>
                  <a:pt x="41" y="52"/>
                </a:cubicBezTo>
                <a:cubicBezTo>
                  <a:pt x="42" y="53"/>
                  <a:pt x="42" y="54"/>
                  <a:pt x="43" y="56"/>
                </a:cubicBezTo>
                <a:close/>
                <a:moveTo>
                  <a:pt x="21" y="63"/>
                </a:moveTo>
                <a:cubicBezTo>
                  <a:pt x="21" y="62"/>
                  <a:pt x="21" y="62"/>
                  <a:pt x="21" y="61"/>
                </a:cubicBezTo>
                <a:cubicBezTo>
                  <a:pt x="21" y="61"/>
                  <a:pt x="21" y="60"/>
                  <a:pt x="21" y="60"/>
                </a:cubicBezTo>
                <a:cubicBezTo>
                  <a:pt x="22" y="60"/>
                  <a:pt x="22" y="59"/>
                  <a:pt x="22" y="59"/>
                </a:cubicBezTo>
                <a:cubicBezTo>
                  <a:pt x="22" y="58"/>
                  <a:pt x="22" y="58"/>
                  <a:pt x="23" y="57"/>
                </a:cubicBezTo>
                <a:cubicBezTo>
                  <a:pt x="23" y="56"/>
                  <a:pt x="24" y="54"/>
                  <a:pt x="24" y="53"/>
                </a:cubicBezTo>
                <a:cubicBezTo>
                  <a:pt x="25" y="52"/>
                  <a:pt x="26" y="51"/>
                  <a:pt x="27" y="49"/>
                </a:cubicBezTo>
                <a:cubicBezTo>
                  <a:pt x="27" y="49"/>
                  <a:pt x="28" y="48"/>
                  <a:pt x="28" y="48"/>
                </a:cubicBezTo>
                <a:cubicBezTo>
                  <a:pt x="29" y="47"/>
                  <a:pt x="29" y="47"/>
                  <a:pt x="29" y="47"/>
                </a:cubicBezTo>
                <a:cubicBezTo>
                  <a:pt x="29" y="46"/>
                  <a:pt x="30" y="46"/>
                  <a:pt x="30" y="46"/>
                </a:cubicBezTo>
                <a:cubicBezTo>
                  <a:pt x="30" y="45"/>
                  <a:pt x="30" y="45"/>
                  <a:pt x="31" y="45"/>
                </a:cubicBezTo>
                <a:cubicBezTo>
                  <a:pt x="31" y="45"/>
                  <a:pt x="31" y="44"/>
                  <a:pt x="32" y="44"/>
                </a:cubicBezTo>
                <a:cubicBezTo>
                  <a:pt x="33" y="43"/>
                  <a:pt x="34" y="42"/>
                  <a:pt x="35" y="41"/>
                </a:cubicBezTo>
                <a:cubicBezTo>
                  <a:pt x="35" y="41"/>
                  <a:pt x="36" y="42"/>
                  <a:pt x="37" y="42"/>
                </a:cubicBezTo>
                <a:cubicBezTo>
                  <a:pt x="38" y="42"/>
                  <a:pt x="39" y="42"/>
                  <a:pt x="39" y="41"/>
                </a:cubicBezTo>
                <a:cubicBezTo>
                  <a:pt x="40" y="41"/>
                  <a:pt x="40" y="41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0" y="43"/>
                  <a:pt x="39" y="43"/>
                  <a:pt x="39" y="44"/>
                </a:cubicBezTo>
                <a:cubicBezTo>
                  <a:pt x="38" y="44"/>
                  <a:pt x="38" y="45"/>
                  <a:pt x="38" y="45"/>
                </a:cubicBezTo>
                <a:cubicBezTo>
                  <a:pt x="38" y="46"/>
                  <a:pt x="38" y="46"/>
                  <a:pt x="37" y="46"/>
                </a:cubicBezTo>
                <a:cubicBezTo>
                  <a:pt x="37" y="47"/>
                  <a:pt x="37" y="47"/>
                  <a:pt x="37" y="48"/>
                </a:cubicBezTo>
                <a:cubicBezTo>
                  <a:pt x="37" y="48"/>
                  <a:pt x="37" y="48"/>
                  <a:pt x="37" y="49"/>
                </a:cubicBezTo>
                <a:cubicBezTo>
                  <a:pt x="37" y="49"/>
                  <a:pt x="36" y="49"/>
                  <a:pt x="36" y="50"/>
                </a:cubicBezTo>
                <a:cubicBezTo>
                  <a:pt x="36" y="50"/>
                  <a:pt x="36" y="51"/>
                  <a:pt x="35" y="51"/>
                </a:cubicBezTo>
                <a:cubicBezTo>
                  <a:pt x="34" y="51"/>
                  <a:pt x="33" y="52"/>
                  <a:pt x="32" y="53"/>
                </a:cubicBezTo>
                <a:cubicBezTo>
                  <a:pt x="32" y="53"/>
                  <a:pt x="32" y="53"/>
                  <a:pt x="31" y="53"/>
                </a:cubicBezTo>
                <a:cubicBezTo>
                  <a:pt x="30" y="53"/>
                  <a:pt x="30" y="53"/>
                  <a:pt x="30" y="53"/>
                </a:cubicBezTo>
                <a:cubicBezTo>
                  <a:pt x="29" y="53"/>
                  <a:pt x="29" y="53"/>
                  <a:pt x="29" y="53"/>
                </a:cubicBezTo>
                <a:cubicBezTo>
                  <a:pt x="29" y="54"/>
                  <a:pt x="29" y="56"/>
                  <a:pt x="29" y="57"/>
                </a:cubicBezTo>
                <a:cubicBezTo>
                  <a:pt x="30" y="58"/>
                  <a:pt x="30" y="58"/>
                  <a:pt x="31" y="59"/>
                </a:cubicBezTo>
                <a:cubicBezTo>
                  <a:pt x="31" y="60"/>
                  <a:pt x="30" y="60"/>
                  <a:pt x="30" y="61"/>
                </a:cubicBezTo>
                <a:cubicBezTo>
                  <a:pt x="30" y="62"/>
                  <a:pt x="30" y="62"/>
                  <a:pt x="29" y="63"/>
                </a:cubicBezTo>
                <a:cubicBezTo>
                  <a:pt x="28" y="64"/>
                  <a:pt x="27" y="65"/>
                  <a:pt x="27" y="66"/>
                </a:cubicBezTo>
                <a:cubicBezTo>
                  <a:pt x="25" y="67"/>
                  <a:pt x="22" y="67"/>
                  <a:pt x="21" y="66"/>
                </a:cubicBezTo>
                <a:cubicBezTo>
                  <a:pt x="20" y="65"/>
                  <a:pt x="20" y="64"/>
                  <a:pt x="21" y="63"/>
                </a:cubicBezTo>
                <a:close/>
                <a:moveTo>
                  <a:pt x="13" y="71"/>
                </a:moveTo>
                <a:cubicBezTo>
                  <a:pt x="13" y="70"/>
                  <a:pt x="13" y="69"/>
                  <a:pt x="13" y="69"/>
                </a:cubicBezTo>
                <a:cubicBezTo>
                  <a:pt x="13" y="67"/>
                  <a:pt x="14" y="66"/>
                  <a:pt x="15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6" y="65"/>
                  <a:pt x="16" y="65"/>
                  <a:pt x="16" y="65"/>
                </a:cubicBezTo>
                <a:cubicBezTo>
                  <a:pt x="16" y="66"/>
                  <a:pt x="15" y="66"/>
                  <a:pt x="15" y="67"/>
                </a:cubicBezTo>
                <a:cubicBezTo>
                  <a:pt x="16" y="68"/>
                  <a:pt x="16" y="71"/>
                  <a:pt x="15" y="72"/>
                </a:cubicBezTo>
                <a:cubicBezTo>
                  <a:pt x="15" y="73"/>
                  <a:pt x="15" y="74"/>
                  <a:pt x="15" y="75"/>
                </a:cubicBezTo>
                <a:cubicBezTo>
                  <a:pt x="15" y="75"/>
                  <a:pt x="13" y="75"/>
                  <a:pt x="13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2" y="74"/>
                  <a:pt x="12" y="72"/>
                  <a:pt x="13" y="71"/>
                </a:cubicBezTo>
                <a:close/>
                <a:moveTo>
                  <a:pt x="11" y="86"/>
                </a:moveTo>
                <a:cubicBezTo>
                  <a:pt x="11" y="85"/>
                  <a:pt x="12" y="85"/>
                  <a:pt x="12" y="84"/>
                </a:cubicBezTo>
                <a:cubicBezTo>
                  <a:pt x="12" y="83"/>
                  <a:pt x="13" y="83"/>
                  <a:pt x="13" y="83"/>
                </a:cubicBezTo>
                <a:cubicBezTo>
                  <a:pt x="13" y="82"/>
                  <a:pt x="13" y="82"/>
                  <a:pt x="13" y="81"/>
                </a:cubicBezTo>
                <a:cubicBezTo>
                  <a:pt x="14" y="81"/>
                  <a:pt x="15" y="81"/>
                  <a:pt x="16" y="80"/>
                </a:cubicBezTo>
                <a:cubicBezTo>
                  <a:pt x="18" y="80"/>
                  <a:pt x="18" y="81"/>
                  <a:pt x="19" y="82"/>
                </a:cubicBezTo>
                <a:cubicBezTo>
                  <a:pt x="19" y="82"/>
                  <a:pt x="20" y="82"/>
                  <a:pt x="20" y="82"/>
                </a:cubicBezTo>
                <a:cubicBezTo>
                  <a:pt x="21" y="82"/>
                  <a:pt x="21" y="83"/>
                  <a:pt x="22" y="83"/>
                </a:cubicBezTo>
                <a:cubicBezTo>
                  <a:pt x="22" y="83"/>
                  <a:pt x="22" y="83"/>
                  <a:pt x="22" y="83"/>
                </a:cubicBezTo>
                <a:cubicBezTo>
                  <a:pt x="21" y="84"/>
                  <a:pt x="21" y="84"/>
                  <a:pt x="20" y="85"/>
                </a:cubicBezTo>
                <a:cubicBezTo>
                  <a:pt x="20" y="85"/>
                  <a:pt x="20" y="86"/>
                  <a:pt x="19" y="87"/>
                </a:cubicBezTo>
                <a:cubicBezTo>
                  <a:pt x="19" y="88"/>
                  <a:pt x="18" y="88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17" y="90"/>
                  <a:pt x="17" y="90"/>
                  <a:pt x="17" y="91"/>
                </a:cubicBezTo>
                <a:cubicBezTo>
                  <a:pt x="16" y="91"/>
                  <a:pt x="16" y="91"/>
                  <a:pt x="16" y="92"/>
                </a:cubicBezTo>
                <a:cubicBezTo>
                  <a:pt x="16" y="92"/>
                  <a:pt x="16" y="93"/>
                  <a:pt x="16" y="93"/>
                </a:cubicBezTo>
                <a:cubicBezTo>
                  <a:pt x="15" y="94"/>
                  <a:pt x="13" y="95"/>
                  <a:pt x="12" y="94"/>
                </a:cubicBezTo>
                <a:cubicBezTo>
                  <a:pt x="12" y="93"/>
                  <a:pt x="11" y="91"/>
                  <a:pt x="11" y="90"/>
                </a:cubicBezTo>
                <a:cubicBezTo>
                  <a:pt x="11" y="89"/>
                  <a:pt x="11" y="89"/>
                  <a:pt x="11" y="89"/>
                </a:cubicBezTo>
                <a:cubicBezTo>
                  <a:pt x="11" y="88"/>
                  <a:pt x="11" y="87"/>
                  <a:pt x="11" y="86"/>
                </a:cubicBezTo>
                <a:close/>
                <a:moveTo>
                  <a:pt x="5" y="100"/>
                </a:moveTo>
                <a:cubicBezTo>
                  <a:pt x="5" y="99"/>
                  <a:pt x="6" y="97"/>
                  <a:pt x="6" y="97"/>
                </a:cubicBezTo>
                <a:cubicBezTo>
                  <a:pt x="5" y="96"/>
                  <a:pt x="6" y="95"/>
                  <a:pt x="6" y="95"/>
                </a:cubicBezTo>
                <a:cubicBezTo>
                  <a:pt x="5" y="93"/>
                  <a:pt x="5" y="93"/>
                  <a:pt x="6" y="91"/>
                </a:cubicBezTo>
                <a:cubicBezTo>
                  <a:pt x="6" y="91"/>
                  <a:pt x="6" y="91"/>
                  <a:pt x="6" y="90"/>
                </a:cubicBezTo>
                <a:cubicBezTo>
                  <a:pt x="6" y="90"/>
                  <a:pt x="6" y="90"/>
                  <a:pt x="6" y="90"/>
                </a:cubicBezTo>
                <a:cubicBezTo>
                  <a:pt x="6" y="90"/>
                  <a:pt x="6" y="89"/>
                  <a:pt x="6" y="89"/>
                </a:cubicBezTo>
                <a:cubicBezTo>
                  <a:pt x="6" y="89"/>
                  <a:pt x="6" y="88"/>
                  <a:pt x="6" y="87"/>
                </a:cubicBezTo>
                <a:cubicBezTo>
                  <a:pt x="6" y="87"/>
                  <a:pt x="6" y="87"/>
                  <a:pt x="6" y="86"/>
                </a:cubicBezTo>
                <a:cubicBezTo>
                  <a:pt x="6" y="86"/>
                  <a:pt x="7" y="85"/>
                  <a:pt x="7" y="84"/>
                </a:cubicBezTo>
                <a:cubicBezTo>
                  <a:pt x="7" y="84"/>
                  <a:pt x="7" y="84"/>
                  <a:pt x="7" y="84"/>
                </a:cubicBezTo>
                <a:cubicBezTo>
                  <a:pt x="7" y="83"/>
                  <a:pt x="7" y="81"/>
                  <a:pt x="8" y="80"/>
                </a:cubicBezTo>
                <a:cubicBezTo>
                  <a:pt x="8" y="79"/>
                  <a:pt x="7" y="79"/>
                  <a:pt x="8" y="78"/>
                </a:cubicBezTo>
                <a:cubicBezTo>
                  <a:pt x="9" y="78"/>
                  <a:pt x="9" y="78"/>
                  <a:pt x="9" y="78"/>
                </a:cubicBezTo>
                <a:cubicBezTo>
                  <a:pt x="9" y="78"/>
                  <a:pt x="9" y="78"/>
                  <a:pt x="9" y="78"/>
                </a:cubicBezTo>
                <a:cubicBezTo>
                  <a:pt x="9" y="79"/>
                  <a:pt x="9" y="80"/>
                  <a:pt x="9" y="80"/>
                </a:cubicBezTo>
                <a:cubicBezTo>
                  <a:pt x="8" y="81"/>
                  <a:pt x="8" y="82"/>
                  <a:pt x="8" y="82"/>
                </a:cubicBezTo>
                <a:cubicBezTo>
                  <a:pt x="8" y="83"/>
                  <a:pt x="8" y="83"/>
                  <a:pt x="8" y="84"/>
                </a:cubicBezTo>
                <a:cubicBezTo>
                  <a:pt x="8" y="85"/>
                  <a:pt x="8" y="85"/>
                  <a:pt x="8" y="86"/>
                </a:cubicBezTo>
                <a:cubicBezTo>
                  <a:pt x="8" y="86"/>
                  <a:pt x="8" y="88"/>
                  <a:pt x="8" y="89"/>
                </a:cubicBezTo>
                <a:cubicBezTo>
                  <a:pt x="8" y="89"/>
                  <a:pt x="7" y="90"/>
                  <a:pt x="7" y="91"/>
                </a:cubicBezTo>
                <a:cubicBezTo>
                  <a:pt x="8" y="92"/>
                  <a:pt x="8" y="93"/>
                  <a:pt x="8" y="94"/>
                </a:cubicBezTo>
                <a:cubicBezTo>
                  <a:pt x="8" y="95"/>
                  <a:pt x="7" y="96"/>
                  <a:pt x="7" y="97"/>
                </a:cubicBezTo>
                <a:cubicBezTo>
                  <a:pt x="7" y="98"/>
                  <a:pt x="7" y="98"/>
                  <a:pt x="7" y="98"/>
                </a:cubicBezTo>
                <a:cubicBezTo>
                  <a:pt x="7" y="98"/>
                  <a:pt x="7" y="99"/>
                  <a:pt x="7" y="99"/>
                </a:cubicBezTo>
                <a:cubicBezTo>
                  <a:pt x="7" y="100"/>
                  <a:pt x="7" y="100"/>
                  <a:pt x="7" y="101"/>
                </a:cubicBezTo>
                <a:cubicBezTo>
                  <a:pt x="7" y="101"/>
                  <a:pt x="7" y="102"/>
                  <a:pt x="7" y="103"/>
                </a:cubicBezTo>
                <a:cubicBezTo>
                  <a:pt x="7" y="104"/>
                  <a:pt x="8" y="105"/>
                  <a:pt x="7" y="105"/>
                </a:cubicBezTo>
                <a:cubicBezTo>
                  <a:pt x="7" y="105"/>
                  <a:pt x="7" y="105"/>
                  <a:pt x="7" y="105"/>
                </a:cubicBezTo>
                <a:cubicBezTo>
                  <a:pt x="6" y="104"/>
                  <a:pt x="6" y="103"/>
                  <a:pt x="5" y="102"/>
                </a:cubicBezTo>
                <a:cubicBezTo>
                  <a:pt x="5" y="101"/>
                  <a:pt x="5" y="101"/>
                  <a:pt x="5" y="100"/>
                </a:cubicBezTo>
                <a:close/>
                <a:moveTo>
                  <a:pt x="12" y="123"/>
                </a:moveTo>
                <a:cubicBezTo>
                  <a:pt x="12" y="124"/>
                  <a:pt x="12" y="124"/>
                  <a:pt x="12" y="124"/>
                </a:cubicBezTo>
                <a:cubicBezTo>
                  <a:pt x="12" y="124"/>
                  <a:pt x="12" y="124"/>
                  <a:pt x="12" y="124"/>
                </a:cubicBezTo>
                <a:cubicBezTo>
                  <a:pt x="11" y="123"/>
                  <a:pt x="11" y="122"/>
                  <a:pt x="10" y="121"/>
                </a:cubicBezTo>
                <a:cubicBezTo>
                  <a:pt x="10" y="121"/>
                  <a:pt x="9" y="120"/>
                  <a:pt x="9" y="119"/>
                </a:cubicBezTo>
                <a:cubicBezTo>
                  <a:pt x="8" y="119"/>
                  <a:pt x="8" y="119"/>
                  <a:pt x="8" y="118"/>
                </a:cubicBezTo>
                <a:cubicBezTo>
                  <a:pt x="7" y="117"/>
                  <a:pt x="6" y="116"/>
                  <a:pt x="6" y="114"/>
                </a:cubicBezTo>
                <a:cubicBezTo>
                  <a:pt x="7" y="114"/>
                  <a:pt x="7" y="115"/>
                  <a:pt x="7" y="115"/>
                </a:cubicBezTo>
                <a:cubicBezTo>
                  <a:pt x="8" y="116"/>
                  <a:pt x="8" y="117"/>
                  <a:pt x="9" y="117"/>
                </a:cubicBezTo>
                <a:cubicBezTo>
                  <a:pt x="9" y="117"/>
                  <a:pt x="10" y="117"/>
                  <a:pt x="10" y="118"/>
                </a:cubicBezTo>
                <a:cubicBezTo>
                  <a:pt x="11" y="119"/>
                  <a:pt x="11" y="120"/>
                  <a:pt x="12" y="121"/>
                </a:cubicBezTo>
                <a:cubicBezTo>
                  <a:pt x="12" y="121"/>
                  <a:pt x="13" y="123"/>
                  <a:pt x="12" y="123"/>
                </a:cubicBezTo>
                <a:close/>
                <a:moveTo>
                  <a:pt x="31" y="138"/>
                </a:moveTo>
                <a:cubicBezTo>
                  <a:pt x="31" y="138"/>
                  <a:pt x="31" y="138"/>
                  <a:pt x="31" y="139"/>
                </a:cubicBezTo>
                <a:cubicBezTo>
                  <a:pt x="30" y="138"/>
                  <a:pt x="30" y="138"/>
                  <a:pt x="30" y="138"/>
                </a:cubicBezTo>
                <a:cubicBezTo>
                  <a:pt x="30" y="138"/>
                  <a:pt x="30" y="138"/>
                  <a:pt x="30" y="138"/>
                </a:cubicBezTo>
                <a:cubicBezTo>
                  <a:pt x="31" y="137"/>
                  <a:pt x="31" y="137"/>
                  <a:pt x="31" y="137"/>
                </a:cubicBezTo>
                <a:cubicBezTo>
                  <a:pt x="31" y="137"/>
                  <a:pt x="31" y="137"/>
                  <a:pt x="31" y="137"/>
                </a:cubicBezTo>
                <a:cubicBezTo>
                  <a:pt x="31" y="138"/>
                  <a:pt x="31" y="138"/>
                  <a:pt x="31" y="138"/>
                </a:cubicBezTo>
                <a:cubicBezTo>
                  <a:pt x="31" y="138"/>
                  <a:pt x="31" y="138"/>
                  <a:pt x="31" y="138"/>
                </a:cubicBezTo>
                <a:close/>
                <a:moveTo>
                  <a:pt x="33" y="132"/>
                </a:moveTo>
                <a:cubicBezTo>
                  <a:pt x="32" y="132"/>
                  <a:pt x="32" y="132"/>
                  <a:pt x="32" y="132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2" y="131"/>
                  <a:pt x="33" y="131"/>
                  <a:pt x="33" y="131"/>
                </a:cubicBezTo>
                <a:cubicBezTo>
                  <a:pt x="35" y="130"/>
                  <a:pt x="37" y="130"/>
                  <a:pt x="38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38" y="129"/>
                  <a:pt x="38" y="129"/>
                  <a:pt x="38" y="130"/>
                </a:cubicBezTo>
                <a:cubicBezTo>
                  <a:pt x="38" y="130"/>
                  <a:pt x="37" y="130"/>
                  <a:pt x="36" y="130"/>
                </a:cubicBezTo>
                <a:cubicBezTo>
                  <a:pt x="36" y="131"/>
                  <a:pt x="35" y="131"/>
                  <a:pt x="35" y="131"/>
                </a:cubicBezTo>
                <a:cubicBezTo>
                  <a:pt x="34" y="131"/>
                  <a:pt x="33" y="132"/>
                  <a:pt x="33" y="132"/>
                </a:cubicBezTo>
                <a:close/>
                <a:moveTo>
                  <a:pt x="87" y="125"/>
                </a:moveTo>
                <a:cubicBezTo>
                  <a:pt x="85" y="126"/>
                  <a:pt x="82" y="126"/>
                  <a:pt x="80" y="126"/>
                </a:cubicBezTo>
                <a:cubicBezTo>
                  <a:pt x="79" y="126"/>
                  <a:pt x="78" y="126"/>
                  <a:pt x="77" y="126"/>
                </a:cubicBezTo>
                <a:cubicBezTo>
                  <a:pt x="76" y="126"/>
                  <a:pt x="75" y="126"/>
                  <a:pt x="74" y="126"/>
                </a:cubicBezTo>
                <a:cubicBezTo>
                  <a:pt x="73" y="126"/>
                  <a:pt x="73" y="126"/>
                  <a:pt x="73" y="126"/>
                </a:cubicBezTo>
                <a:cubicBezTo>
                  <a:pt x="72" y="126"/>
                  <a:pt x="71" y="126"/>
                  <a:pt x="70" y="126"/>
                </a:cubicBezTo>
                <a:cubicBezTo>
                  <a:pt x="68" y="126"/>
                  <a:pt x="68" y="126"/>
                  <a:pt x="68" y="126"/>
                </a:cubicBezTo>
                <a:cubicBezTo>
                  <a:pt x="67" y="127"/>
                  <a:pt x="66" y="127"/>
                  <a:pt x="66" y="127"/>
                </a:cubicBezTo>
                <a:cubicBezTo>
                  <a:pt x="65" y="126"/>
                  <a:pt x="64" y="126"/>
                  <a:pt x="63" y="126"/>
                </a:cubicBezTo>
                <a:cubicBezTo>
                  <a:pt x="62" y="126"/>
                  <a:pt x="62" y="126"/>
                  <a:pt x="61" y="127"/>
                </a:cubicBezTo>
                <a:cubicBezTo>
                  <a:pt x="60" y="127"/>
                  <a:pt x="60" y="126"/>
                  <a:pt x="59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9" y="126"/>
                  <a:pt x="59" y="125"/>
                  <a:pt x="59" y="125"/>
                </a:cubicBezTo>
                <a:cubicBezTo>
                  <a:pt x="61" y="125"/>
                  <a:pt x="64" y="125"/>
                  <a:pt x="67" y="125"/>
                </a:cubicBezTo>
                <a:cubicBezTo>
                  <a:pt x="68" y="124"/>
                  <a:pt x="70" y="125"/>
                  <a:pt x="70" y="124"/>
                </a:cubicBezTo>
                <a:cubicBezTo>
                  <a:pt x="76" y="124"/>
                  <a:pt x="81" y="125"/>
                  <a:pt x="87" y="125"/>
                </a:cubicBezTo>
                <a:cubicBezTo>
                  <a:pt x="87" y="125"/>
                  <a:pt x="87" y="125"/>
                  <a:pt x="87" y="125"/>
                </a:cubicBezTo>
                <a:close/>
                <a:moveTo>
                  <a:pt x="87" y="130"/>
                </a:moveTo>
                <a:cubicBezTo>
                  <a:pt x="87" y="130"/>
                  <a:pt x="87" y="130"/>
                  <a:pt x="87" y="130"/>
                </a:cubicBezTo>
                <a:cubicBezTo>
                  <a:pt x="87" y="130"/>
                  <a:pt x="85" y="130"/>
                  <a:pt x="85" y="130"/>
                </a:cubicBezTo>
                <a:cubicBezTo>
                  <a:pt x="85" y="130"/>
                  <a:pt x="85" y="130"/>
                  <a:pt x="85" y="130"/>
                </a:cubicBezTo>
                <a:cubicBezTo>
                  <a:pt x="86" y="130"/>
                  <a:pt x="86" y="130"/>
                  <a:pt x="87" y="130"/>
                </a:cubicBezTo>
                <a:cubicBezTo>
                  <a:pt x="87" y="130"/>
                  <a:pt x="87" y="130"/>
                  <a:pt x="87" y="130"/>
                </a:cubicBezTo>
                <a:close/>
                <a:moveTo>
                  <a:pt x="61" y="132"/>
                </a:moveTo>
                <a:cubicBezTo>
                  <a:pt x="63" y="132"/>
                  <a:pt x="64" y="132"/>
                  <a:pt x="65" y="132"/>
                </a:cubicBezTo>
                <a:cubicBezTo>
                  <a:pt x="65" y="132"/>
                  <a:pt x="66" y="132"/>
                  <a:pt x="66" y="131"/>
                </a:cubicBezTo>
                <a:cubicBezTo>
                  <a:pt x="66" y="131"/>
                  <a:pt x="67" y="131"/>
                  <a:pt x="67" y="131"/>
                </a:cubicBezTo>
                <a:cubicBezTo>
                  <a:pt x="68" y="131"/>
                  <a:pt x="72" y="131"/>
                  <a:pt x="72" y="131"/>
                </a:cubicBezTo>
                <a:cubicBezTo>
                  <a:pt x="73" y="132"/>
                  <a:pt x="73" y="132"/>
                  <a:pt x="74" y="132"/>
                </a:cubicBezTo>
                <a:cubicBezTo>
                  <a:pt x="74" y="132"/>
                  <a:pt x="74" y="132"/>
                  <a:pt x="74" y="132"/>
                </a:cubicBezTo>
                <a:cubicBezTo>
                  <a:pt x="70" y="133"/>
                  <a:pt x="66" y="132"/>
                  <a:pt x="63" y="133"/>
                </a:cubicBezTo>
                <a:cubicBezTo>
                  <a:pt x="62" y="133"/>
                  <a:pt x="62" y="132"/>
                  <a:pt x="61" y="133"/>
                </a:cubicBezTo>
                <a:cubicBezTo>
                  <a:pt x="60" y="133"/>
                  <a:pt x="60" y="133"/>
                  <a:pt x="59" y="133"/>
                </a:cubicBezTo>
                <a:cubicBezTo>
                  <a:pt x="58" y="134"/>
                  <a:pt x="57" y="133"/>
                  <a:pt x="55" y="134"/>
                </a:cubicBezTo>
                <a:cubicBezTo>
                  <a:pt x="54" y="134"/>
                  <a:pt x="53" y="135"/>
                  <a:pt x="52" y="135"/>
                </a:cubicBezTo>
                <a:cubicBezTo>
                  <a:pt x="51" y="135"/>
                  <a:pt x="51" y="135"/>
                  <a:pt x="51" y="135"/>
                </a:cubicBezTo>
                <a:cubicBezTo>
                  <a:pt x="50" y="135"/>
                  <a:pt x="50" y="135"/>
                  <a:pt x="49" y="136"/>
                </a:cubicBezTo>
                <a:cubicBezTo>
                  <a:pt x="47" y="136"/>
                  <a:pt x="45" y="137"/>
                  <a:pt x="43" y="138"/>
                </a:cubicBezTo>
                <a:cubicBezTo>
                  <a:pt x="42" y="138"/>
                  <a:pt x="41" y="139"/>
                  <a:pt x="40" y="139"/>
                </a:cubicBezTo>
                <a:cubicBezTo>
                  <a:pt x="39" y="139"/>
                  <a:pt x="39" y="140"/>
                  <a:pt x="38" y="140"/>
                </a:cubicBezTo>
                <a:cubicBezTo>
                  <a:pt x="38" y="140"/>
                  <a:pt x="37" y="140"/>
                  <a:pt x="36" y="141"/>
                </a:cubicBezTo>
                <a:cubicBezTo>
                  <a:pt x="36" y="141"/>
                  <a:pt x="36" y="141"/>
                  <a:pt x="36" y="141"/>
                </a:cubicBezTo>
                <a:cubicBezTo>
                  <a:pt x="36" y="140"/>
                  <a:pt x="37" y="139"/>
                  <a:pt x="37" y="139"/>
                </a:cubicBezTo>
                <a:cubicBezTo>
                  <a:pt x="38" y="139"/>
                  <a:pt x="38" y="138"/>
                  <a:pt x="39" y="138"/>
                </a:cubicBezTo>
                <a:cubicBezTo>
                  <a:pt x="39" y="137"/>
                  <a:pt x="40" y="137"/>
                  <a:pt x="40" y="137"/>
                </a:cubicBezTo>
                <a:cubicBezTo>
                  <a:pt x="40" y="137"/>
                  <a:pt x="41" y="136"/>
                  <a:pt x="42" y="136"/>
                </a:cubicBezTo>
                <a:cubicBezTo>
                  <a:pt x="42" y="136"/>
                  <a:pt x="42" y="136"/>
                  <a:pt x="43" y="135"/>
                </a:cubicBezTo>
                <a:cubicBezTo>
                  <a:pt x="44" y="134"/>
                  <a:pt x="46" y="134"/>
                  <a:pt x="48" y="133"/>
                </a:cubicBezTo>
                <a:cubicBezTo>
                  <a:pt x="48" y="133"/>
                  <a:pt x="49" y="133"/>
                  <a:pt x="49" y="133"/>
                </a:cubicBezTo>
                <a:cubicBezTo>
                  <a:pt x="51" y="133"/>
                  <a:pt x="53" y="132"/>
                  <a:pt x="55" y="132"/>
                </a:cubicBezTo>
                <a:cubicBezTo>
                  <a:pt x="56" y="132"/>
                  <a:pt x="56" y="132"/>
                  <a:pt x="57" y="132"/>
                </a:cubicBezTo>
                <a:cubicBezTo>
                  <a:pt x="57" y="132"/>
                  <a:pt x="58" y="132"/>
                  <a:pt x="59" y="132"/>
                </a:cubicBezTo>
                <a:cubicBezTo>
                  <a:pt x="59" y="132"/>
                  <a:pt x="61" y="132"/>
                  <a:pt x="61" y="132"/>
                </a:cubicBezTo>
                <a:close/>
                <a:moveTo>
                  <a:pt x="65" y="138"/>
                </a:moveTo>
                <a:cubicBezTo>
                  <a:pt x="65" y="139"/>
                  <a:pt x="63" y="139"/>
                  <a:pt x="62" y="140"/>
                </a:cubicBezTo>
                <a:cubicBezTo>
                  <a:pt x="60" y="140"/>
                  <a:pt x="58" y="141"/>
                  <a:pt x="56" y="142"/>
                </a:cubicBezTo>
                <a:cubicBezTo>
                  <a:pt x="54" y="142"/>
                  <a:pt x="53" y="142"/>
                  <a:pt x="51" y="142"/>
                </a:cubicBezTo>
                <a:cubicBezTo>
                  <a:pt x="51" y="142"/>
                  <a:pt x="51" y="142"/>
                  <a:pt x="51" y="142"/>
                </a:cubicBezTo>
                <a:cubicBezTo>
                  <a:pt x="50" y="142"/>
                  <a:pt x="50" y="142"/>
                  <a:pt x="50" y="142"/>
                </a:cubicBezTo>
                <a:cubicBezTo>
                  <a:pt x="54" y="139"/>
                  <a:pt x="59" y="138"/>
                  <a:pt x="65" y="138"/>
                </a:cubicBezTo>
                <a:close/>
                <a:moveTo>
                  <a:pt x="39" y="147"/>
                </a:moveTo>
                <a:cubicBezTo>
                  <a:pt x="38" y="148"/>
                  <a:pt x="37" y="148"/>
                  <a:pt x="36" y="149"/>
                </a:cubicBezTo>
                <a:cubicBezTo>
                  <a:pt x="35" y="149"/>
                  <a:pt x="35" y="148"/>
                  <a:pt x="34" y="148"/>
                </a:cubicBezTo>
                <a:cubicBezTo>
                  <a:pt x="35" y="146"/>
                  <a:pt x="40" y="145"/>
                  <a:pt x="41" y="144"/>
                </a:cubicBezTo>
                <a:cubicBezTo>
                  <a:pt x="42" y="144"/>
                  <a:pt x="42" y="144"/>
                  <a:pt x="42" y="144"/>
                </a:cubicBezTo>
                <a:cubicBezTo>
                  <a:pt x="42" y="144"/>
                  <a:pt x="42" y="144"/>
                  <a:pt x="42" y="144"/>
                </a:cubicBezTo>
                <a:cubicBezTo>
                  <a:pt x="41" y="145"/>
                  <a:pt x="40" y="146"/>
                  <a:pt x="39" y="147"/>
                </a:cubicBezTo>
                <a:close/>
                <a:moveTo>
                  <a:pt x="44" y="151"/>
                </a:moveTo>
                <a:cubicBezTo>
                  <a:pt x="44" y="150"/>
                  <a:pt x="43" y="150"/>
                  <a:pt x="42" y="150"/>
                </a:cubicBezTo>
                <a:cubicBezTo>
                  <a:pt x="42" y="150"/>
                  <a:pt x="42" y="150"/>
                  <a:pt x="42" y="149"/>
                </a:cubicBezTo>
                <a:cubicBezTo>
                  <a:pt x="42" y="149"/>
                  <a:pt x="43" y="148"/>
                  <a:pt x="43" y="148"/>
                </a:cubicBezTo>
                <a:cubicBezTo>
                  <a:pt x="44" y="148"/>
                  <a:pt x="44" y="149"/>
                  <a:pt x="44" y="149"/>
                </a:cubicBezTo>
                <a:cubicBezTo>
                  <a:pt x="45" y="148"/>
                  <a:pt x="46" y="148"/>
                  <a:pt x="47" y="148"/>
                </a:cubicBezTo>
                <a:cubicBezTo>
                  <a:pt x="47" y="148"/>
                  <a:pt x="48" y="148"/>
                  <a:pt x="48" y="148"/>
                </a:cubicBezTo>
                <a:cubicBezTo>
                  <a:pt x="49" y="148"/>
                  <a:pt x="50" y="148"/>
                  <a:pt x="51" y="148"/>
                </a:cubicBezTo>
                <a:cubicBezTo>
                  <a:pt x="53" y="147"/>
                  <a:pt x="55" y="147"/>
                  <a:pt x="58" y="146"/>
                </a:cubicBezTo>
                <a:cubicBezTo>
                  <a:pt x="59" y="146"/>
                  <a:pt x="60" y="145"/>
                  <a:pt x="61" y="145"/>
                </a:cubicBezTo>
                <a:cubicBezTo>
                  <a:pt x="61" y="145"/>
                  <a:pt x="61" y="145"/>
                  <a:pt x="62" y="145"/>
                </a:cubicBezTo>
                <a:cubicBezTo>
                  <a:pt x="63" y="145"/>
                  <a:pt x="63" y="144"/>
                  <a:pt x="64" y="144"/>
                </a:cubicBezTo>
                <a:cubicBezTo>
                  <a:pt x="65" y="144"/>
                  <a:pt x="66" y="144"/>
                  <a:pt x="66" y="144"/>
                </a:cubicBezTo>
                <a:cubicBezTo>
                  <a:pt x="67" y="143"/>
                  <a:pt x="69" y="143"/>
                  <a:pt x="70" y="142"/>
                </a:cubicBezTo>
                <a:cubicBezTo>
                  <a:pt x="72" y="142"/>
                  <a:pt x="73" y="142"/>
                  <a:pt x="74" y="142"/>
                </a:cubicBezTo>
                <a:cubicBezTo>
                  <a:pt x="75" y="142"/>
                  <a:pt x="76" y="141"/>
                  <a:pt x="77" y="141"/>
                </a:cubicBezTo>
                <a:cubicBezTo>
                  <a:pt x="77" y="141"/>
                  <a:pt x="77" y="141"/>
                  <a:pt x="77" y="141"/>
                </a:cubicBezTo>
                <a:cubicBezTo>
                  <a:pt x="77" y="141"/>
                  <a:pt x="76" y="142"/>
                  <a:pt x="76" y="142"/>
                </a:cubicBezTo>
                <a:cubicBezTo>
                  <a:pt x="75" y="143"/>
                  <a:pt x="73" y="143"/>
                  <a:pt x="72" y="144"/>
                </a:cubicBezTo>
                <a:cubicBezTo>
                  <a:pt x="71" y="144"/>
                  <a:pt x="71" y="145"/>
                  <a:pt x="71" y="145"/>
                </a:cubicBezTo>
                <a:cubicBezTo>
                  <a:pt x="70" y="145"/>
                  <a:pt x="69" y="145"/>
                  <a:pt x="68" y="146"/>
                </a:cubicBezTo>
                <a:cubicBezTo>
                  <a:pt x="64" y="147"/>
                  <a:pt x="60" y="149"/>
                  <a:pt x="55" y="150"/>
                </a:cubicBezTo>
                <a:cubicBezTo>
                  <a:pt x="54" y="150"/>
                  <a:pt x="52" y="150"/>
                  <a:pt x="51" y="150"/>
                </a:cubicBezTo>
                <a:cubicBezTo>
                  <a:pt x="50" y="151"/>
                  <a:pt x="49" y="150"/>
                  <a:pt x="49" y="150"/>
                </a:cubicBezTo>
                <a:cubicBezTo>
                  <a:pt x="48" y="151"/>
                  <a:pt x="46" y="151"/>
                  <a:pt x="46" y="151"/>
                </a:cubicBezTo>
                <a:cubicBezTo>
                  <a:pt x="45" y="151"/>
                  <a:pt x="45" y="151"/>
                  <a:pt x="44" y="151"/>
                </a:cubicBezTo>
                <a:close/>
                <a:moveTo>
                  <a:pt x="46" y="154"/>
                </a:moveTo>
                <a:cubicBezTo>
                  <a:pt x="46" y="154"/>
                  <a:pt x="46" y="154"/>
                  <a:pt x="46" y="154"/>
                </a:cubicBezTo>
                <a:cubicBezTo>
                  <a:pt x="46" y="154"/>
                  <a:pt x="46" y="154"/>
                  <a:pt x="46" y="154"/>
                </a:cubicBezTo>
                <a:cubicBezTo>
                  <a:pt x="46" y="155"/>
                  <a:pt x="46" y="154"/>
                  <a:pt x="46" y="154"/>
                </a:cubicBezTo>
                <a:close/>
                <a:moveTo>
                  <a:pt x="79" y="147"/>
                </a:moveTo>
                <a:cubicBezTo>
                  <a:pt x="77" y="148"/>
                  <a:pt x="76" y="149"/>
                  <a:pt x="74" y="150"/>
                </a:cubicBezTo>
                <a:cubicBezTo>
                  <a:pt x="73" y="150"/>
                  <a:pt x="73" y="150"/>
                  <a:pt x="72" y="150"/>
                </a:cubicBezTo>
                <a:cubicBezTo>
                  <a:pt x="72" y="150"/>
                  <a:pt x="71" y="151"/>
                  <a:pt x="70" y="151"/>
                </a:cubicBezTo>
                <a:cubicBezTo>
                  <a:pt x="69" y="151"/>
                  <a:pt x="69" y="152"/>
                  <a:pt x="68" y="152"/>
                </a:cubicBezTo>
                <a:cubicBezTo>
                  <a:pt x="67" y="152"/>
                  <a:pt x="66" y="153"/>
                  <a:pt x="65" y="153"/>
                </a:cubicBezTo>
                <a:cubicBezTo>
                  <a:pt x="62" y="154"/>
                  <a:pt x="60" y="154"/>
                  <a:pt x="58" y="154"/>
                </a:cubicBezTo>
                <a:cubicBezTo>
                  <a:pt x="57" y="155"/>
                  <a:pt x="56" y="155"/>
                  <a:pt x="55" y="155"/>
                </a:cubicBezTo>
                <a:cubicBezTo>
                  <a:pt x="54" y="156"/>
                  <a:pt x="54" y="155"/>
                  <a:pt x="53" y="155"/>
                </a:cubicBezTo>
                <a:cubicBezTo>
                  <a:pt x="53" y="156"/>
                  <a:pt x="53" y="156"/>
                  <a:pt x="52" y="156"/>
                </a:cubicBezTo>
                <a:cubicBezTo>
                  <a:pt x="52" y="156"/>
                  <a:pt x="52" y="155"/>
                  <a:pt x="51" y="155"/>
                </a:cubicBezTo>
                <a:cubicBezTo>
                  <a:pt x="50" y="155"/>
                  <a:pt x="50" y="155"/>
                  <a:pt x="50" y="155"/>
                </a:cubicBezTo>
                <a:cubicBezTo>
                  <a:pt x="49" y="155"/>
                  <a:pt x="48" y="155"/>
                  <a:pt x="47" y="155"/>
                </a:cubicBezTo>
                <a:cubicBezTo>
                  <a:pt x="47" y="155"/>
                  <a:pt x="47" y="155"/>
                  <a:pt x="47" y="154"/>
                </a:cubicBezTo>
                <a:cubicBezTo>
                  <a:pt x="48" y="154"/>
                  <a:pt x="49" y="154"/>
                  <a:pt x="51" y="154"/>
                </a:cubicBezTo>
                <a:cubicBezTo>
                  <a:pt x="52" y="154"/>
                  <a:pt x="55" y="154"/>
                  <a:pt x="56" y="153"/>
                </a:cubicBezTo>
                <a:cubicBezTo>
                  <a:pt x="57" y="153"/>
                  <a:pt x="58" y="153"/>
                  <a:pt x="59" y="153"/>
                </a:cubicBezTo>
                <a:cubicBezTo>
                  <a:pt x="63" y="152"/>
                  <a:pt x="66" y="151"/>
                  <a:pt x="70" y="150"/>
                </a:cubicBezTo>
                <a:cubicBezTo>
                  <a:pt x="71" y="149"/>
                  <a:pt x="71" y="149"/>
                  <a:pt x="72" y="149"/>
                </a:cubicBezTo>
                <a:cubicBezTo>
                  <a:pt x="76" y="147"/>
                  <a:pt x="79" y="145"/>
                  <a:pt x="83" y="144"/>
                </a:cubicBezTo>
                <a:cubicBezTo>
                  <a:pt x="84" y="143"/>
                  <a:pt x="85" y="142"/>
                  <a:pt x="86" y="141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6" y="142"/>
                  <a:pt x="85" y="143"/>
                  <a:pt x="85" y="143"/>
                </a:cubicBezTo>
                <a:cubicBezTo>
                  <a:pt x="84" y="144"/>
                  <a:pt x="84" y="144"/>
                  <a:pt x="83" y="144"/>
                </a:cubicBezTo>
                <a:cubicBezTo>
                  <a:pt x="82" y="145"/>
                  <a:pt x="80" y="146"/>
                  <a:pt x="79" y="147"/>
                </a:cubicBezTo>
                <a:close/>
                <a:moveTo>
                  <a:pt x="113" y="135"/>
                </a:moveTo>
                <a:cubicBezTo>
                  <a:pt x="112" y="135"/>
                  <a:pt x="112" y="136"/>
                  <a:pt x="112" y="136"/>
                </a:cubicBezTo>
                <a:cubicBezTo>
                  <a:pt x="112" y="137"/>
                  <a:pt x="111" y="137"/>
                  <a:pt x="111" y="137"/>
                </a:cubicBezTo>
                <a:cubicBezTo>
                  <a:pt x="111" y="137"/>
                  <a:pt x="111" y="138"/>
                  <a:pt x="111" y="138"/>
                </a:cubicBezTo>
                <a:cubicBezTo>
                  <a:pt x="110" y="139"/>
                  <a:pt x="110" y="139"/>
                  <a:pt x="109" y="139"/>
                </a:cubicBezTo>
                <a:cubicBezTo>
                  <a:pt x="109" y="140"/>
                  <a:pt x="108" y="141"/>
                  <a:pt x="107" y="142"/>
                </a:cubicBezTo>
                <a:cubicBezTo>
                  <a:pt x="107" y="142"/>
                  <a:pt x="107" y="142"/>
                  <a:pt x="106" y="142"/>
                </a:cubicBezTo>
                <a:cubicBezTo>
                  <a:pt x="106" y="143"/>
                  <a:pt x="105" y="143"/>
                  <a:pt x="105" y="144"/>
                </a:cubicBezTo>
                <a:cubicBezTo>
                  <a:pt x="104" y="144"/>
                  <a:pt x="104" y="144"/>
                  <a:pt x="104" y="144"/>
                </a:cubicBezTo>
                <a:cubicBezTo>
                  <a:pt x="103" y="145"/>
                  <a:pt x="102" y="147"/>
                  <a:pt x="102" y="149"/>
                </a:cubicBezTo>
                <a:cubicBezTo>
                  <a:pt x="102" y="150"/>
                  <a:pt x="102" y="150"/>
                  <a:pt x="102" y="151"/>
                </a:cubicBezTo>
                <a:cubicBezTo>
                  <a:pt x="101" y="152"/>
                  <a:pt x="101" y="153"/>
                  <a:pt x="101" y="154"/>
                </a:cubicBezTo>
                <a:cubicBezTo>
                  <a:pt x="100" y="154"/>
                  <a:pt x="100" y="154"/>
                  <a:pt x="100" y="155"/>
                </a:cubicBezTo>
                <a:cubicBezTo>
                  <a:pt x="99" y="156"/>
                  <a:pt x="99" y="156"/>
                  <a:pt x="98" y="157"/>
                </a:cubicBezTo>
                <a:cubicBezTo>
                  <a:pt x="98" y="157"/>
                  <a:pt x="97" y="157"/>
                  <a:pt x="96" y="158"/>
                </a:cubicBezTo>
                <a:cubicBezTo>
                  <a:pt x="96" y="158"/>
                  <a:pt x="96" y="159"/>
                  <a:pt x="95" y="160"/>
                </a:cubicBezTo>
                <a:cubicBezTo>
                  <a:pt x="94" y="161"/>
                  <a:pt x="94" y="162"/>
                  <a:pt x="93" y="163"/>
                </a:cubicBezTo>
                <a:cubicBezTo>
                  <a:pt x="93" y="164"/>
                  <a:pt x="92" y="165"/>
                  <a:pt x="92" y="165"/>
                </a:cubicBezTo>
                <a:cubicBezTo>
                  <a:pt x="91" y="167"/>
                  <a:pt x="90" y="169"/>
                  <a:pt x="90" y="171"/>
                </a:cubicBezTo>
                <a:cubicBezTo>
                  <a:pt x="89" y="173"/>
                  <a:pt x="90" y="175"/>
                  <a:pt x="89" y="176"/>
                </a:cubicBezTo>
                <a:cubicBezTo>
                  <a:pt x="88" y="177"/>
                  <a:pt x="88" y="176"/>
                  <a:pt x="87" y="176"/>
                </a:cubicBezTo>
                <a:cubicBezTo>
                  <a:pt x="86" y="177"/>
                  <a:pt x="85" y="177"/>
                  <a:pt x="84" y="177"/>
                </a:cubicBezTo>
                <a:cubicBezTo>
                  <a:pt x="84" y="177"/>
                  <a:pt x="84" y="177"/>
                  <a:pt x="84" y="177"/>
                </a:cubicBezTo>
                <a:cubicBezTo>
                  <a:pt x="83" y="175"/>
                  <a:pt x="84" y="173"/>
                  <a:pt x="84" y="171"/>
                </a:cubicBezTo>
                <a:cubicBezTo>
                  <a:pt x="84" y="171"/>
                  <a:pt x="84" y="170"/>
                  <a:pt x="84" y="169"/>
                </a:cubicBezTo>
                <a:cubicBezTo>
                  <a:pt x="84" y="169"/>
                  <a:pt x="84" y="169"/>
                  <a:pt x="84" y="168"/>
                </a:cubicBezTo>
                <a:cubicBezTo>
                  <a:pt x="84" y="168"/>
                  <a:pt x="84" y="167"/>
                  <a:pt x="85" y="167"/>
                </a:cubicBezTo>
                <a:cubicBezTo>
                  <a:pt x="85" y="166"/>
                  <a:pt x="84" y="166"/>
                  <a:pt x="85" y="165"/>
                </a:cubicBezTo>
                <a:cubicBezTo>
                  <a:pt x="85" y="164"/>
                  <a:pt x="85" y="163"/>
                  <a:pt x="86" y="162"/>
                </a:cubicBezTo>
                <a:cubicBezTo>
                  <a:pt x="86" y="161"/>
                  <a:pt x="86" y="161"/>
                  <a:pt x="86" y="160"/>
                </a:cubicBezTo>
                <a:cubicBezTo>
                  <a:pt x="86" y="159"/>
                  <a:pt x="86" y="158"/>
                  <a:pt x="87" y="158"/>
                </a:cubicBezTo>
                <a:cubicBezTo>
                  <a:pt x="87" y="157"/>
                  <a:pt x="87" y="157"/>
                  <a:pt x="87" y="157"/>
                </a:cubicBezTo>
                <a:cubicBezTo>
                  <a:pt x="87" y="155"/>
                  <a:pt x="88" y="154"/>
                  <a:pt x="88" y="153"/>
                </a:cubicBezTo>
                <a:cubicBezTo>
                  <a:pt x="89" y="153"/>
                  <a:pt x="89" y="152"/>
                  <a:pt x="89" y="152"/>
                </a:cubicBezTo>
                <a:cubicBezTo>
                  <a:pt x="89" y="152"/>
                  <a:pt x="90" y="151"/>
                  <a:pt x="90" y="151"/>
                </a:cubicBezTo>
                <a:cubicBezTo>
                  <a:pt x="90" y="150"/>
                  <a:pt x="90" y="149"/>
                  <a:pt x="90" y="149"/>
                </a:cubicBezTo>
                <a:cubicBezTo>
                  <a:pt x="90" y="148"/>
                  <a:pt x="92" y="147"/>
                  <a:pt x="92" y="147"/>
                </a:cubicBezTo>
                <a:cubicBezTo>
                  <a:pt x="93" y="146"/>
                  <a:pt x="95" y="145"/>
                  <a:pt x="97" y="145"/>
                </a:cubicBezTo>
                <a:cubicBezTo>
                  <a:pt x="99" y="144"/>
                  <a:pt x="99" y="147"/>
                  <a:pt x="101" y="146"/>
                </a:cubicBezTo>
                <a:cubicBezTo>
                  <a:pt x="102" y="146"/>
                  <a:pt x="102" y="145"/>
                  <a:pt x="102" y="145"/>
                </a:cubicBezTo>
                <a:cubicBezTo>
                  <a:pt x="102" y="144"/>
                  <a:pt x="101" y="142"/>
                  <a:pt x="100" y="141"/>
                </a:cubicBezTo>
                <a:cubicBezTo>
                  <a:pt x="99" y="141"/>
                  <a:pt x="98" y="141"/>
                  <a:pt x="97" y="141"/>
                </a:cubicBezTo>
                <a:cubicBezTo>
                  <a:pt x="97" y="140"/>
                  <a:pt x="97" y="140"/>
                  <a:pt x="97" y="140"/>
                </a:cubicBezTo>
                <a:cubicBezTo>
                  <a:pt x="96" y="140"/>
                  <a:pt x="94" y="140"/>
                  <a:pt x="94" y="141"/>
                </a:cubicBezTo>
                <a:cubicBezTo>
                  <a:pt x="94" y="141"/>
                  <a:pt x="94" y="141"/>
                  <a:pt x="94" y="141"/>
                </a:cubicBezTo>
                <a:cubicBezTo>
                  <a:pt x="94" y="139"/>
                  <a:pt x="95" y="138"/>
                  <a:pt x="96" y="137"/>
                </a:cubicBezTo>
                <a:cubicBezTo>
                  <a:pt x="96" y="137"/>
                  <a:pt x="96" y="136"/>
                  <a:pt x="97" y="136"/>
                </a:cubicBezTo>
                <a:cubicBezTo>
                  <a:pt x="97" y="136"/>
                  <a:pt x="96" y="135"/>
                  <a:pt x="97" y="135"/>
                </a:cubicBezTo>
                <a:cubicBezTo>
                  <a:pt x="97" y="134"/>
                  <a:pt x="98" y="133"/>
                  <a:pt x="98" y="132"/>
                </a:cubicBezTo>
                <a:cubicBezTo>
                  <a:pt x="98" y="132"/>
                  <a:pt x="98" y="132"/>
                  <a:pt x="98" y="131"/>
                </a:cubicBezTo>
                <a:cubicBezTo>
                  <a:pt x="98" y="131"/>
                  <a:pt x="99" y="130"/>
                  <a:pt x="99" y="130"/>
                </a:cubicBezTo>
                <a:cubicBezTo>
                  <a:pt x="100" y="128"/>
                  <a:pt x="98" y="128"/>
                  <a:pt x="98" y="127"/>
                </a:cubicBezTo>
                <a:cubicBezTo>
                  <a:pt x="99" y="127"/>
                  <a:pt x="100" y="127"/>
                  <a:pt x="100" y="127"/>
                </a:cubicBezTo>
                <a:cubicBezTo>
                  <a:pt x="101" y="127"/>
                  <a:pt x="102" y="127"/>
                  <a:pt x="102" y="127"/>
                </a:cubicBezTo>
                <a:cubicBezTo>
                  <a:pt x="103" y="127"/>
                  <a:pt x="103" y="128"/>
                  <a:pt x="104" y="128"/>
                </a:cubicBezTo>
                <a:cubicBezTo>
                  <a:pt x="104" y="128"/>
                  <a:pt x="105" y="128"/>
                  <a:pt x="105" y="128"/>
                </a:cubicBezTo>
                <a:cubicBezTo>
                  <a:pt x="106" y="128"/>
                  <a:pt x="106" y="128"/>
                  <a:pt x="107" y="128"/>
                </a:cubicBezTo>
                <a:cubicBezTo>
                  <a:pt x="107" y="128"/>
                  <a:pt x="108" y="128"/>
                  <a:pt x="108" y="128"/>
                </a:cubicBezTo>
                <a:cubicBezTo>
                  <a:pt x="109" y="129"/>
                  <a:pt x="109" y="129"/>
                  <a:pt x="110" y="129"/>
                </a:cubicBezTo>
                <a:cubicBezTo>
                  <a:pt x="110" y="129"/>
                  <a:pt x="111" y="129"/>
                  <a:pt x="111" y="129"/>
                </a:cubicBezTo>
                <a:cubicBezTo>
                  <a:pt x="112" y="129"/>
                  <a:pt x="114" y="131"/>
                  <a:pt x="114" y="131"/>
                </a:cubicBezTo>
                <a:cubicBezTo>
                  <a:pt x="114" y="133"/>
                  <a:pt x="113" y="134"/>
                  <a:pt x="113" y="135"/>
                </a:cubicBezTo>
                <a:close/>
                <a:moveTo>
                  <a:pt x="88" y="130"/>
                </a:moveTo>
                <a:cubicBezTo>
                  <a:pt x="88" y="130"/>
                  <a:pt x="88" y="130"/>
                  <a:pt x="88" y="130"/>
                </a:cubicBezTo>
                <a:cubicBezTo>
                  <a:pt x="88" y="130"/>
                  <a:pt x="89" y="130"/>
                  <a:pt x="89" y="129"/>
                </a:cubicBezTo>
                <a:cubicBezTo>
                  <a:pt x="90" y="129"/>
                  <a:pt x="90" y="129"/>
                  <a:pt x="90" y="129"/>
                </a:cubicBezTo>
                <a:cubicBezTo>
                  <a:pt x="90" y="130"/>
                  <a:pt x="90" y="130"/>
                  <a:pt x="90" y="130"/>
                </a:cubicBezTo>
                <a:cubicBezTo>
                  <a:pt x="90" y="130"/>
                  <a:pt x="90" y="130"/>
                  <a:pt x="90" y="130"/>
                </a:cubicBezTo>
                <a:cubicBezTo>
                  <a:pt x="90" y="130"/>
                  <a:pt x="88" y="131"/>
                  <a:pt x="88" y="130"/>
                </a:cubicBezTo>
                <a:close/>
                <a:moveTo>
                  <a:pt x="153" y="121"/>
                </a:moveTo>
                <a:cubicBezTo>
                  <a:pt x="153" y="122"/>
                  <a:pt x="151" y="122"/>
                  <a:pt x="150" y="122"/>
                </a:cubicBezTo>
                <a:cubicBezTo>
                  <a:pt x="150" y="122"/>
                  <a:pt x="150" y="122"/>
                  <a:pt x="150" y="122"/>
                </a:cubicBezTo>
                <a:cubicBezTo>
                  <a:pt x="150" y="122"/>
                  <a:pt x="150" y="122"/>
                  <a:pt x="150" y="122"/>
                </a:cubicBezTo>
                <a:cubicBezTo>
                  <a:pt x="150" y="122"/>
                  <a:pt x="150" y="122"/>
                  <a:pt x="151" y="122"/>
                </a:cubicBezTo>
                <a:cubicBezTo>
                  <a:pt x="151" y="122"/>
                  <a:pt x="151" y="122"/>
                  <a:pt x="151" y="121"/>
                </a:cubicBezTo>
                <a:cubicBezTo>
                  <a:pt x="152" y="121"/>
                  <a:pt x="152" y="121"/>
                  <a:pt x="153" y="121"/>
                </a:cubicBezTo>
                <a:cubicBezTo>
                  <a:pt x="153" y="121"/>
                  <a:pt x="153" y="121"/>
                  <a:pt x="153" y="121"/>
                </a:cubicBezTo>
                <a:close/>
                <a:moveTo>
                  <a:pt x="162" y="126"/>
                </a:moveTo>
                <a:cubicBezTo>
                  <a:pt x="161" y="127"/>
                  <a:pt x="160" y="127"/>
                  <a:pt x="160" y="127"/>
                </a:cubicBezTo>
                <a:cubicBezTo>
                  <a:pt x="159" y="127"/>
                  <a:pt x="157" y="128"/>
                  <a:pt x="156" y="128"/>
                </a:cubicBezTo>
                <a:cubicBezTo>
                  <a:pt x="156" y="128"/>
                  <a:pt x="155" y="128"/>
                  <a:pt x="154" y="128"/>
                </a:cubicBezTo>
                <a:cubicBezTo>
                  <a:pt x="154" y="128"/>
                  <a:pt x="154" y="128"/>
                  <a:pt x="154" y="128"/>
                </a:cubicBezTo>
                <a:cubicBezTo>
                  <a:pt x="154" y="128"/>
                  <a:pt x="154" y="128"/>
                  <a:pt x="154" y="128"/>
                </a:cubicBezTo>
                <a:cubicBezTo>
                  <a:pt x="155" y="128"/>
                  <a:pt x="156" y="127"/>
                  <a:pt x="157" y="127"/>
                </a:cubicBezTo>
                <a:cubicBezTo>
                  <a:pt x="159" y="126"/>
                  <a:pt x="160" y="126"/>
                  <a:pt x="161" y="126"/>
                </a:cubicBezTo>
                <a:cubicBezTo>
                  <a:pt x="161" y="126"/>
                  <a:pt x="161" y="126"/>
                  <a:pt x="161" y="126"/>
                </a:cubicBezTo>
                <a:cubicBezTo>
                  <a:pt x="162" y="126"/>
                  <a:pt x="162" y="126"/>
                  <a:pt x="162" y="126"/>
                </a:cubicBezTo>
                <a:close/>
                <a:moveTo>
                  <a:pt x="170" y="110"/>
                </a:moveTo>
                <a:cubicBezTo>
                  <a:pt x="170" y="111"/>
                  <a:pt x="170" y="111"/>
                  <a:pt x="169" y="112"/>
                </a:cubicBezTo>
                <a:cubicBezTo>
                  <a:pt x="169" y="112"/>
                  <a:pt x="169" y="113"/>
                  <a:pt x="169" y="113"/>
                </a:cubicBezTo>
                <a:cubicBezTo>
                  <a:pt x="169" y="113"/>
                  <a:pt x="168" y="114"/>
                  <a:pt x="168" y="114"/>
                </a:cubicBezTo>
                <a:cubicBezTo>
                  <a:pt x="168" y="114"/>
                  <a:pt x="168" y="114"/>
                  <a:pt x="168" y="115"/>
                </a:cubicBezTo>
                <a:cubicBezTo>
                  <a:pt x="168" y="115"/>
                  <a:pt x="168" y="116"/>
                  <a:pt x="168" y="116"/>
                </a:cubicBezTo>
                <a:cubicBezTo>
                  <a:pt x="167" y="117"/>
                  <a:pt x="167" y="117"/>
                  <a:pt x="166" y="118"/>
                </a:cubicBezTo>
                <a:cubicBezTo>
                  <a:pt x="166" y="118"/>
                  <a:pt x="166" y="118"/>
                  <a:pt x="166" y="118"/>
                </a:cubicBezTo>
                <a:cubicBezTo>
                  <a:pt x="166" y="118"/>
                  <a:pt x="166" y="119"/>
                  <a:pt x="165" y="119"/>
                </a:cubicBezTo>
                <a:cubicBezTo>
                  <a:pt x="165" y="119"/>
                  <a:pt x="164" y="119"/>
                  <a:pt x="164" y="120"/>
                </a:cubicBezTo>
                <a:cubicBezTo>
                  <a:pt x="164" y="120"/>
                  <a:pt x="163" y="120"/>
                  <a:pt x="163" y="120"/>
                </a:cubicBezTo>
                <a:cubicBezTo>
                  <a:pt x="162" y="120"/>
                  <a:pt x="162" y="121"/>
                  <a:pt x="161" y="121"/>
                </a:cubicBezTo>
                <a:cubicBezTo>
                  <a:pt x="161" y="121"/>
                  <a:pt x="161" y="121"/>
                  <a:pt x="161" y="121"/>
                </a:cubicBezTo>
                <a:cubicBezTo>
                  <a:pt x="161" y="120"/>
                  <a:pt x="161" y="120"/>
                  <a:pt x="162" y="120"/>
                </a:cubicBezTo>
                <a:cubicBezTo>
                  <a:pt x="162" y="120"/>
                  <a:pt x="163" y="119"/>
                  <a:pt x="163" y="119"/>
                </a:cubicBezTo>
                <a:cubicBezTo>
                  <a:pt x="163" y="118"/>
                  <a:pt x="163" y="118"/>
                  <a:pt x="164" y="117"/>
                </a:cubicBezTo>
                <a:cubicBezTo>
                  <a:pt x="164" y="117"/>
                  <a:pt x="164" y="116"/>
                  <a:pt x="164" y="116"/>
                </a:cubicBezTo>
                <a:cubicBezTo>
                  <a:pt x="164" y="116"/>
                  <a:pt x="164" y="115"/>
                  <a:pt x="164" y="115"/>
                </a:cubicBezTo>
                <a:cubicBezTo>
                  <a:pt x="164" y="114"/>
                  <a:pt x="164" y="114"/>
                  <a:pt x="165" y="114"/>
                </a:cubicBezTo>
                <a:cubicBezTo>
                  <a:pt x="165" y="113"/>
                  <a:pt x="165" y="113"/>
                  <a:pt x="165" y="113"/>
                </a:cubicBezTo>
                <a:cubicBezTo>
                  <a:pt x="165" y="113"/>
                  <a:pt x="165" y="113"/>
                  <a:pt x="165" y="112"/>
                </a:cubicBezTo>
                <a:cubicBezTo>
                  <a:pt x="165" y="112"/>
                  <a:pt x="165" y="110"/>
                  <a:pt x="165" y="109"/>
                </a:cubicBezTo>
                <a:cubicBezTo>
                  <a:pt x="165" y="109"/>
                  <a:pt x="165" y="109"/>
                  <a:pt x="165" y="109"/>
                </a:cubicBezTo>
                <a:cubicBezTo>
                  <a:pt x="165" y="109"/>
                  <a:pt x="166" y="109"/>
                  <a:pt x="166" y="109"/>
                </a:cubicBezTo>
                <a:cubicBezTo>
                  <a:pt x="167" y="109"/>
                  <a:pt x="168" y="109"/>
                  <a:pt x="168" y="109"/>
                </a:cubicBezTo>
                <a:cubicBezTo>
                  <a:pt x="169" y="109"/>
                  <a:pt x="169" y="109"/>
                  <a:pt x="170" y="109"/>
                </a:cubicBezTo>
                <a:cubicBezTo>
                  <a:pt x="170" y="109"/>
                  <a:pt x="170" y="109"/>
                  <a:pt x="170" y="109"/>
                </a:cubicBezTo>
                <a:cubicBezTo>
                  <a:pt x="171" y="109"/>
                  <a:pt x="170" y="110"/>
                  <a:pt x="170" y="110"/>
                </a:cubicBezTo>
                <a:close/>
                <a:moveTo>
                  <a:pt x="180" y="102"/>
                </a:moveTo>
                <a:cubicBezTo>
                  <a:pt x="179" y="102"/>
                  <a:pt x="179" y="102"/>
                  <a:pt x="179" y="103"/>
                </a:cubicBezTo>
                <a:cubicBezTo>
                  <a:pt x="178" y="103"/>
                  <a:pt x="177" y="102"/>
                  <a:pt x="176" y="103"/>
                </a:cubicBezTo>
                <a:cubicBezTo>
                  <a:pt x="175" y="103"/>
                  <a:pt x="175" y="103"/>
                  <a:pt x="174" y="103"/>
                </a:cubicBezTo>
                <a:cubicBezTo>
                  <a:pt x="173" y="103"/>
                  <a:pt x="173" y="103"/>
                  <a:pt x="172" y="103"/>
                </a:cubicBezTo>
                <a:cubicBezTo>
                  <a:pt x="172" y="103"/>
                  <a:pt x="171" y="104"/>
                  <a:pt x="171" y="104"/>
                </a:cubicBezTo>
                <a:cubicBezTo>
                  <a:pt x="170" y="104"/>
                  <a:pt x="167" y="104"/>
                  <a:pt x="166" y="104"/>
                </a:cubicBezTo>
                <a:cubicBezTo>
                  <a:pt x="166" y="104"/>
                  <a:pt x="166" y="104"/>
                  <a:pt x="166" y="104"/>
                </a:cubicBezTo>
                <a:cubicBezTo>
                  <a:pt x="166" y="103"/>
                  <a:pt x="166" y="102"/>
                  <a:pt x="167" y="102"/>
                </a:cubicBezTo>
                <a:cubicBezTo>
                  <a:pt x="167" y="101"/>
                  <a:pt x="166" y="101"/>
                  <a:pt x="166" y="100"/>
                </a:cubicBezTo>
                <a:cubicBezTo>
                  <a:pt x="167" y="100"/>
                  <a:pt x="167" y="100"/>
                  <a:pt x="167" y="99"/>
                </a:cubicBezTo>
                <a:cubicBezTo>
                  <a:pt x="167" y="99"/>
                  <a:pt x="166" y="98"/>
                  <a:pt x="167" y="98"/>
                </a:cubicBezTo>
                <a:cubicBezTo>
                  <a:pt x="167" y="97"/>
                  <a:pt x="168" y="97"/>
                  <a:pt x="169" y="97"/>
                </a:cubicBezTo>
                <a:cubicBezTo>
                  <a:pt x="169" y="97"/>
                  <a:pt x="169" y="96"/>
                  <a:pt x="170" y="96"/>
                </a:cubicBezTo>
                <a:cubicBezTo>
                  <a:pt x="171" y="96"/>
                  <a:pt x="172" y="96"/>
                  <a:pt x="173" y="95"/>
                </a:cubicBezTo>
                <a:cubicBezTo>
                  <a:pt x="174" y="95"/>
                  <a:pt x="175" y="97"/>
                  <a:pt x="176" y="98"/>
                </a:cubicBezTo>
                <a:cubicBezTo>
                  <a:pt x="176" y="98"/>
                  <a:pt x="176" y="98"/>
                  <a:pt x="176" y="98"/>
                </a:cubicBezTo>
                <a:cubicBezTo>
                  <a:pt x="178" y="99"/>
                  <a:pt x="180" y="100"/>
                  <a:pt x="182" y="101"/>
                </a:cubicBezTo>
                <a:cubicBezTo>
                  <a:pt x="182" y="101"/>
                  <a:pt x="182" y="101"/>
                  <a:pt x="182" y="101"/>
                </a:cubicBezTo>
                <a:cubicBezTo>
                  <a:pt x="182" y="102"/>
                  <a:pt x="180" y="102"/>
                  <a:pt x="180" y="102"/>
                </a:cubicBezTo>
                <a:close/>
                <a:moveTo>
                  <a:pt x="203" y="79"/>
                </a:moveTo>
                <a:cubicBezTo>
                  <a:pt x="203" y="79"/>
                  <a:pt x="203" y="79"/>
                  <a:pt x="203" y="79"/>
                </a:cubicBezTo>
                <a:cubicBezTo>
                  <a:pt x="203" y="79"/>
                  <a:pt x="203" y="79"/>
                  <a:pt x="203" y="79"/>
                </a:cubicBezTo>
                <a:cubicBezTo>
                  <a:pt x="203" y="78"/>
                  <a:pt x="203" y="77"/>
                  <a:pt x="203" y="76"/>
                </a:cubicBezTo>
                <a:cubicBezTo>
                  <a:pt x="203" y="75"/>
                  <a:pt x="203" y="75"/>
                  <a:pt x="203" y="75"/>
                </a:cubicBezTo>
                <a:cubicBezTo>
                  <a:pt x="203" y="75"/>
                  <a:pt x="203" y="74"/>
                  <a:pt x="203" y="74"/>
                </a:cubicBezTo>
                <a:cubicBezTo>
                  <a:pt x="203" y="73"/>
                  <a:pt x="203" y="73"/>
                  <a:pt x="202" y="73"/>
                </a:cubicBezTo>
                <a:cubicBezTo>
                  <a:pt x="200" y="73"/>
                  <a:pt x="201" y="75"/>
                  <a:pt x="200" y="76"/>
                </a:cubicBezTo>
                <a:cubicBezTo>
                  <a:pt x="200" y="77"/>
                  <a:pt x="199" y="79"/>
                  <a:pt x="200" y="80"/>
                </a:cubicBezTo>
                <a:cubicBezTo>
                  <a:pt x="200" y="81"/>
                  <a:pt x="200" y="82"/>
                  <a:pt x="200" y="82"/>
                </a:cubicBezTo>
                <a:cubicBezTo>
                  <a:pt x="200" y="84"/>
                  <a:pt x="201" y="84"/>
                  <a:pt x="201" y="86"/>
                </a:cubicBezTo>
                <a:cubicBezTo>
                  <a:pt x="201" y="87"/>
                  <a:pt x="201" y="88"/>
                  <a:pt x="200" y="89"/>
                </a:cubicBezTo>
                <a:cubicBezTo>
                  <a:pt x="200" y="90"/>
                  <a:pt x="199" y="90"/>
                  <a:pt x="199" y="91"/>
                </a:cubicBezTo>
                <a:cubicBezTo>
                  <a:pt x="198" y="91"/>
                  <a:pt x="198" y="92"/>
                  <a:pt x="197" y="92"/>
                </a:cubicBezTo>
                <a:cubicBezTo>
                  <a:pt x="197" y="93"/>
                  <a:pt x="196" y="93"/>
                  <a:pt x="196" y="93"/>
                </a:cubicBezTo>
                <a:cubicBezTo>
                  <a:pt x="195" y="94"/>
                  <a:pt x="195" y="95"/>
                  <a:pt x="194" y="96"/>
                </a:cubicBezTo>
                <a:cubicBezTo>
                  <a:pt x="193" y="97"/>
                  <a:pt x="191" y="98"/>
                  <a:pt x="190" y="98"/>
                </a:cubicBezTo>
                <a:cubicBezTo>
                  <a:pt x="189" y="99"/>
                  <a:pt x="188" y="98"/>
                  <a:pt x="187" y="98"/>
                </a:cubicBezTo>
                <a:cubicBezTo>
                  <a:pt x="185" y="98"/>
                  <a:pt x="184" y="98"/>
                  <a:pt x="183" y="97"/>
                </a:cubicBezTo>
                <a:cubicBezTo>
                  <a:pt x="182" y="97"/>
                  <a:pt x="181" y="96"/>
                  <a:pt x="180" y="96"/>
                </a:cubicBezTo>
                <a:cubicBezTo>
                  <a:pt x="179" y="95"/>
                  <a:pt x="178" y="94"/>
                  <a:pt x="177" y="93"/>
                </a:cubicBezTo>
                <a:cubicBezTo>
                  <a:pt x="177" y="93"/>
                  <a:pt x="177" y="92"/>
                  <a:pt x="177" y="92"/>
                </a:cubicBezTo>
                <a:cubicBezTo>
                  <a:pt x="176" y="92"/>
                  <a:pt x="176" y="92"/>
                  <a:pt x="176" y="91"/>
                </a:cubicBezTo>
                <a:cubicBezTo>
                  <a:pt x="176" y="91"/>
                  <a:pt x="176" y="91"/>
                  <a:pt x="175" y="91"/>
                </a:cubicBezTo>
                <a:cubicBezTo>
                  <a:pt x="175" y="90"/>
                  <a:pt x="174" y="90"/>
                  <a:pt x="174" y="90"/>
                </a:cubicBezTo>
                <a:cubicBezTo>
                  <a:pt x="174" y="90"/>
                  <a:pt x="173" y="89"/>
                  <a:pt x="173" y="89"/>
                </a:cubicBezTo>
                <a:cubicBezTo>
                  <a:pt x="172" y="89"/>
                  <a:pt x="171" y="89"/>
                  <a:pt x="170" y="89"/>
                </a:cubicBezTo>
                <a:cubicBezTo>
                  <a:pt x="170" y="89"/>
                  <a:pt x="169" y="89"/>
                  <a:pt x="169" y="89"/>
                </a:cubicBezTo>
                <a:cubicBezTo>
                  <a:pt x="169" y="89"/>
                  <a:pt x="169" y="89"/>
                  <a:pt x="169" y="89"/>
                </a:cubicBezTo>
                <a:cubicBezTo>
                  <a:pt x="168" y="89"/>
                  <a:pt x="168" y="89"/>
                  <a:pt x="168" y="89"/>
                </a:cubicBezTo>
                <a:cubicBezTo>
                  <a:pt x="166" y="88"/>
                  <a:pt x="165" y="87"/>
                  <a:pt x="164" y="86"/>
                </a:cubicBezTo>
                <a:cubicBezTo>
                  <a:pt x="164" y="86"/>
                  <a:pt x="163" y="86"/>
                  <a:pt x="163" y="86"/>
                </a:cubicBezTo>
                <a:cubicBezTo>
                  <a:pt x="161" y="86"/>
                  <a:pt x="160" y="84"/>
                  <a:pt x="159" y="83"/>
                </a:cubicBezTo>
                <a:cubicBezTo>
                  <a:pt x="158" y="82"/>
                  <a:pt x="157" y="82"/>
                  <a:pt x="157" y="81"/>
                </a:cubicBezTo>
                <a:cubicBezTo>
                  <a:pt x="156" y="80"/>
                  <a:pt x="156" y="80"/>
                  <a:pt x="156" y="79"/>
                </a:cubicBezTo>
                <a:cubicBezTo>
                  <a:pt x="155" y="78"/>
                  <a:pt x="155" y="78"/>
                  <a:pt x="154" y="77"/>
                </a:cubicBezTo>
                <a:cubicBezTo>
                  <a:pt x="154" y="77"/>
                  <a:pt x="155" y="76"/>
                  <a:pt x="155" y="76"/>
                </a:cubicBezTo>
                <a:cubicBezTo>
                  <a:pt x="154" y="74"/>
                  <a:pt x="154" y="73"/>
                  <a:pt x="155" y="71"/>
                </a:cubicBezTo>
                <a:cubicBezTo>
                  <a:pt x="155" y="71"/>
                  <a:pt x="157" y="69"/>
                  <a:pt x="157" y="68"/>
                </a:cubicBezTo>
                <a:cubicBezTo>
                  <a:pt x="158" y="68"/>
                  <a:pt x="158" y="68"/>
                  <a:pt x="158" y="67"/>
                </a:cubicBezTo>
                <a:cubicBezTo>
                  <a:pt x="159" y="66"/>
                  <a:pt x="161" y="65"/>
                  <a:pt x="162" y="64"/>
                </a:cubicBezTo>
                <a:cubicBezTo>
                  <a:pt x="162" y="63"/>
                  <a:pt x="163" y="63"/>
                  <a:pt x="163" y="63"/>
                </a:cubicBezTo>
                <a:cubicBezTo>
                  <a:pt x="163" y="62"/>
                  <a:pt x="164" y="62"/>
                  <a:pt x="164" y="62"/>
                </a:cubicBezTo>
                <a:cubicBezTo>
                  <a:pt x="165" y="62"/>
                  <a:pt x="166" y="61"/>
                  <a:pt x="166" y="60"/>
                </a:cubicBezTo>
                <a:cubicBezTo>
                  <a:pt x="166" y="60"/>
                  <a:pt x="166" y="59"/>
                  <a:pt x="166" y="59"/>
                </a:cubicBezTo>
                <a:cubicBezTo>
                  <a:pt x="166" y="59"/>
                  <a:pt x="166" y="58"/>
                  <a:pt x="166" y="58"/>
                </a:cubicBezTo>
                <a:cubicBezTo>
                  <a:pt x="161" y="59"/>
                  <a:pt x="157" y="62"/>
                  <a:pt x="154" y="65"/>
                </a:cubicBezTo>
                <a:cubicBezTo>
                  <a:pt x="154" y="65"/>
                  <a:pt x="153" y="66"/>
                  <a:pt x="152" y="67"/>
                </a:cubicBezTo>
                <a:cubicBezTo>
                  <a:pt x="152" y="67"/>
                  <a:pt x="151" y="67"/>
                  <a:pt x="150" y="67"/>
                </a:cubicBezTo>
                <a:cubicBezTo>
                  <a:pt x="149" y="68"/>
                  <a:pt x="148" y="68"/>
                  <a:pt x="147" y="69"/>
                </a:cubicBezTo>
                <a:cubicBezTo>
                  <a:pt x="146" y="69"/>
                  <a:pt x="146" y="68"/>
                  <a:pt x="145" y="68"/>
                </a:cubicBezTo>
                <a:cubicBezTo>
                  <a:pt x="145" y="68"/>
                  <a:pt x="144" y="69"/>
                  <a:pt x="143" y="68"/>
                </a:cubicBezTo>
                <a:cubicBezTo>
                  <a:pt x="143" y="68"/>
                  <a:pt x="143" y="68"/>
                  <a:pt x="142" y="68"/>
                </a:cubicBezTo>
                <a:cubicBezTo>
                  <a:pt x="142" y="68"/>
                  <a:pt x="141" y="68"/>
                  <a:pt x="141" y="68"/>
                </a:cubicBezTo>
                <a:cubicBezTo>
                  <a:pt x="140" y="67"/>
                  <a:pt x="138" y="66"/>
                  <a:pt x="138" y="65"/>
                </a:cubicBezTo>
                <a:cubicBezTo>
                  <a:pt x="138" y="65"/>
                  <a:pt x="138" y="64"/>
                  <a:pt x="138" y="64"/>
                </a:cubicBezTo>
                <a:cubicBezTo>
                  <a:pt x="137" y="63"/>
                  <a:pt x="137" y="61"/>
                  <a:pt x="137" y="60"/>
                </a:cubicBezTo>
                <a:cubicBezTo>
                  <a:pt x="137" y="59"/>
                  <a:pt x="137" y="59"/>
                  <a:pt x="137" y="58"/>
                </a:cubicBezTo>
                <a:cubicBezTo>
                  <a:pt x="137" y="58"/>
                  <a:pt x="137" y="57"/>
                  <a:pt x="137" y="57"/>
                </a:cubicBezTo>
                <a:cubicBezTo>
                  <a:pt x="137" y="56"/>
                  <a:pt x="138" y="55"/>
                  <a:pt x="138" y="53"/>
                </a:cubicBezTo>
                <a:cubicBezTo>
                  <a:pt x="138" y="52"/>
                  <a:pt x="138" y="52"/>
                  <a:pt x="138" y="51"/>
                </a:cubicBezTo>
                <a:cubicBezTo>
                  <a:pt x="137" y="50"/>
                  <a:pt x="137" y="46"/>
                  <a:pt x="137" y="45"/>
                </a:cubicBezTo>
                <a:cubicBezTo>
                  <a:pt x="138" y="43"/>
                  <a:pt x="139" y="42"/>
                  <a:pt x="140" y="41"/>
                </a:cubicBezTo>
                <a:cubicBezTo>
                  <a:pt x="140" y="41"/>
                  <a:pt x="141" y="41"/>
                  <a:pt x="141" y="40"/>
                </a:cubicBezTo>
                <a:cubicBezTo>
                  <a:pt x="142" y="40"/>
                  <a:pt x="142" y="40"/>
                  <a:pt x="142" y="39"/>
                </a:cubicBezTo>
                <a:cubicBezTo>
                  <a:pt x="142" y="38"/>
                  <a:pt x="141" y="37"/>
                  <a:pt x="140" y="38"/>
                </a:cubicBezTo>
                <a:cubicBezTo>
                  <a:pt x="140" y="38"/>
                  <a:pt x="140" y="38"/>
                  <a:pt x="139" y="38"/>
                </a:cubicBezTo>
                <a:cubicBezTo>
                  <a:pt x="138" y="39"/>
                  <a:pt x="137" y="40"/>
                  <a:pt x="136" y="41"/>
                </a:cubicBezTo>
                <a:cubicBezTo>
                  <a:pt x="135" y="41"/>
                  <a:pt x="135" y="42"/>
                  <a:pt x="134" y="42"/>
                </a:cubicBezTo>
                <a:cubicBezTo>
                  <a:pt x="134" y="43"/>
                  <a:pt x="133" y="43"/>
                  <a:pt x="133" y="43"/>
                </a:cubicBezTo>
                <a:cubicBezTo>
                  <a:pt x="132" y="44"/>
                  <a:pt x="132" y="45"/>
                  <a:pt x="132" y="46"/>
                </a:cubicBezTo>
                <a:cubicBezTo>
                  <a:pt x="132" y="47"/>
                  <a:pt x="132" y="47"/>
                  <a:pt x="132" y="47"/>
                </a:cubicBezTo>
                <a:cubicBezTo>
                  <a:pt x="132" y="47"/>
                  <a:pt x="131" y="48"/>
                  <a:pt x="131" y="49"/>
                </a:cubicBezTo>
                <a:cubicBezTo>
                  <a:pt x="131" y="51"/>
                  <a:pt x="131" y="52"/>
                  <a:pt x="131" y="54"/>
                </a:cubicBezTo>
                <a:cubicBezTo>
                  <a:pt x="131" y="54"/>
                  <a:pt x="130" y="55"/>
                  <a:pt x="130" y="56"/>
                </a:cubicBezTo>
                <a:cubicBezTo>
                  <a:pt x="130" y="57"/>
                  <a:pt x="130" y="57"/>
                  <a:pt x="130" y="58"/>
                </a:cubicBezTo>
                <a:cubicBezTo>
                  <a:pt x="130" y="60"/>
                  <a:pt x="128" y="63"/>
                  <a:pt x="126" y="63"/>
                </a:cubicBezTo>
                <a:cubicBezTo>
                  <a:pt x="125" y="64"/>
                  <a:pt x="125" y="64"/>
                  <a:pt x="125" y="64"/>
                </a:cubicBezTo>
                <a:cubicBezTo>
                  <a:pt x="123" y="64"/>
                  <a:pt x="122" y="64"/>
                  <a:pt x="121" y="65"/>
                </a:cubicBezTo>
                <a:cubicBezTo>
                  <a:pt x="121" y="65"/>
                  <a:pt x="120" y="65"/>
                  <a:pt x="120" y="65"/>
                </a:cubicBezTo>
                <a:cubicBezTo>
                  <a:pt x="119" y="65"/>
                  <a:pt x="119" y="65"/>
                  <a:pt x="118" y="65"/>
                </a:cubicBezTo>
                <a:cubicBezTo>
                  <a:pt x="118" y="65"/>
                  <a:pt x="117" y="65"/>
                  <a:pt x="117" y="65"/>
                </a:cubicBezTo>
                <a:cubicBezTo>
                  <a:pt x="117" y="65"/>
                  <a:pt x="117" y="65"/>
                  <a:pt x="116" y="65"/>
                </a:cubicBezTo>
                <a:cubicBezTo>
                  <a:pt x="116" y="64"/>
                  <a:pt x="115" y="65"/>
                  <a:pt x="115" y="65"/>
                </a:cubicBezTo>
                <a:cubicBezTo>
                  <a:pt x="115" y="65"/>
                  <a:pt x="114" y="64"/>
                  <a:pt x="114" y="64"/>
                </a:cubicBezTo>
                <a:cubicBezTo>
                  <a:pt x="114" y="64"/>
                  <a:pt x="114" y="64"/>
                  <a:pt x="113" y="64"/>
                </a:cubicBezTo>
                <a:cubicBezTo>
                  <a:pt x="113" y="64"/>
                  <a:pt x="113" y="64"/>
                  <a:pt x="113" y="63"/>
                </a:cubicBezTo>
                <a:cubicBezTo>
                  <a:pt x="113" y="63"/>
                  <a:pt x="112" y="63"/>
                  <a:pt x="112" y="63"/>
                </a:cubicBezTo>
                <a:cubicBezTo>
                  <a:pt x="112" y="63"/>
                  <a:pt x="111" y="62"/>
                  <a:pt x="111" y="62"/>
                </a:cubicBezTo>
                <a:cubicBezTo>
                  <a:pt x="111" y="61"/>
                  <a:pt x="110" y="61"/>
                  <a:pt x="110" y="61"/>
                </a:cubicBezTo>
                <a:cubicBezTo>
                  <a:pt x="110" y="61"/>
                  <a:pt x="110" y="60"/>
                  <a:pt x="110" y="60"/>
                </a:cubicBezTo>
                <a:cubicBezTo>
                  <a:pt x="110" y="59"/>
                  <a:pt x="110" y="59"/>
                  <a:pt x="109" y="58"/>
                </a:cubicBezTo>
                <a:cubicBezTo>
                  <a:pt x="109" y="58"/>
                  <a:pt x="109" y="58"/>
                  <a:pt x="109" y="57"/>
                </a:cubicBezTo>
                <a:cubicBezTo>
                  <a:pt x="109" y="57"/>
                  <a:pt x="109" y="57"/>
                  <a:pt x="109" y="56"/>
                </a:cubicBezTo>
                <a:cubicBezTo>
                  <a:pt x="109" y="56"/>
                  <a:pt x="109" y="55"/>
                  <a:pt x="109" y="55"/>
                </a:cubicBezTo>
                <a:cubicBezTo>
                  <a:pt x="109" y="55"/>
                  <a:pt x="109" y="55"/>
                  <a:pt x="109" y="54"/>
                </a:cubicBezTo>
                <a:cubicBezTo>
                  <a:pt x="109" y="53"/>
                  <a:pt x="109" y="53"/>
                  <a:pt x="109" y="52"/>
                </a:cubicBezTo>
                <a:cubicBezTo>
                  <a:pt x="108" y="51"/>
                  <a:pt x="108" y="50"/>
                  <a:pt x="107" y="50"/>
                </a:cubicBezTo>
                <a:cubicBezTo>
                  <a:pt x="106" y="50"/>
                  <a:pt x="105" y="52"/>
                  <a:pt x="105" y="53"/>
                </a:cubicBezTo>
                <a:cubicBezTo>
                  <a:pt x="104" y="53"/>
                  <a:pt x="104" y="54"/>
                  <a:pt x="103" y="54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2" y="56"/>
                  <a:pt x="102" y="56"/>
                  <a:pt x="101" y="56"/>
                </a:cubicBezTo>
                <a:cubicBezTo>
                  <a:pt x="101" y="57"/>
                  <a:pt x="101" y="57"/>
                  <a:pt x="101" y="57"/>
                </a:cubicBezTo>
                <a:cubicBezTo>
                  <a:pt x="101" y="58"/>
                  <a:pt x="100" y="58"/>
                  <a:pt x="100" y="58"/>
                </a:cubicBezTo>
                <a:cubicBezTo>
                  <a:pt x="100" y="59"/>
                  <a:pt x="99" y="59"/>
                  <a:pt x="98" y="60"/>
                </a:cubicBezTo>
                <a:cubicBezTo>
                  <a:pt x="97" y="60"/>
                  <a:pt x="96" y="59"/>
                  <a:pt x="94" y="59"/>
                </a:cubicBezTo>
                <a:cubicBezTo>
                  <a:pt x="94" y="58"/>
                  <a:pt x="93" y="59"/>
                  <a:pt x="93" y="59"/>
                </a:cubicBezTo>
                <a:cubicBezTo>
                  <a:pt x="92" y="59"/>
                  <a:pt x="89" y="58"/>
                  <a:pt x="88" y="58"/>
                </a:cubicBezTo>
                <a:cubicBezTo>
                  <a:pt x="88" y="57"/>
                  <a:pt x="88" y="56"/>
                  <a:pt x="87" y="55"/>
                </a:cubicBezTo>
                <a:cubicBezTo>
                  <a:pt x="87" y="54"/>
                  <a:pt x="87" y="54"/>
                  <a:pt x="86" y="53"/>
                </a:cubicBezTo>
                <a:cubicBezTo>
                  <a:pt x="86" y="53"/>
                  <a:pt x="86" y="53"/>
                  <a:pt x="85" y="53"/>
                </a:cubicBezTo>
                <a:cubicBezTo>
                  <a:pt x="85" y="52"/>
                  <a:pt x="85" y="52"/>
                  <a:pt x="84" y="51"/>
                </a:cubicBezTo>
                <a:cubicBezTo>
                  <a:pt x="84" y="50"/>
                  <a:pt x="84" y="50"/>
                  <a:pt x="83" y="50"/>
                </a:cubicBezTo>
                <a:cubicBezTo>
                  <a:pt x="83" y="50"/>
                  <a:pt x="83" y="50"/>
                  <a:pt x="83" y="50"/>
                </a:cubicBezTo>
                <a:cubicBezTo>
                  <a:pt x="82" y="50"/>
                  <a:pt x="82" y="52"/>
                  <a:pt x="82" y="54"/>
                </a:cubicBezTo>
                <a:cubicBezTo>
                  <a:pt x="82" y="54"/>
                  <a:pt x="83" y="55"/>
                  <a:pt x="83" y="55"/>
                </a:cubicBezTo>
                <a:cubicBezTo>
                  <a:pt x="82" y="56"/>
                  <a:pt x="81" y="56"/>
                  <a:pt x="81" y="56"/>
                </a:cubicBezTo>
                <a:cubicBezTo>
                  <a:pt x="80" y="56"/>
                  <a:pt x="80" y="57"/>
                  <a:pt x="80" y="57"/>
                </a:cubicBezTo>
                <a:cubicBezTo>
                  <a:pt x="80" y="57"/>
                  <a:pt x="79" y="57"/>
                  <a:pt x="79" y="57"/>
                </a:cubicBezTo>
                <a:cubicBezTo>
                  <a:pt x="79" y="57"/>
                  <a:pt x="78" y="57"/>
                  <a:pt x="78" y="57"/>
                </a:cubicBezTo>
                <a:cubicBezTo>
                  <a:pt x="77" y="56"/>
                  <a:pt x="77" y="56"/>
                  <a:pt x="76" y="56"/>
                </a:cubicBezTo>
                <a:cubicBezTo>
                  <a:pt x="75" y="56"/>
                  <a:pt x="75" y="56"/>
                  <a:pt x="74" y="56"/>
                </a:cubicBezTo>
                <a:cubicBezTo>
                  <a:pt x="73" y="56"/>
                  <a:pt x="73" y="55"/>
                  <a:pt x="73" y="55"/>
                </a:cubicBezTo>
                <a:cubicBezTo>
                  <a:pt x="72" y="55"/>
                  <a:pt x="71" y="55"/>
                  <a:pt x="71" y="55"/>
                </a:cubicBezTo>
                <a:cubicBezTo>
                  <a:pt x="70" y="55"/>
                  <a:pt x="70" y="54"/>
                  <a:pt x="69" y="54"/>
                </a:cubicBezTo>
                <a:cubicBezTo>
                  <a:pt x="68" y="54"/>
                  <a:pt x="67" y="54"/>
                  <a:pt x="66" y="54"/>
                </a:cubicBezTo>
                <a:cubicBezTo>
                  <a:pt x="64" y="53"/>
                  <a:pt x="62" y="52"/>
                  <a:pt x="60" y="50"/>
                </a:cubicBezTo>
                <a:cubicBezTo>
                  <a:pt x="59" y="50"/>
                  <a:pt x="58" y="50"/>
                  <a:pt x="58" y="50"/>
                </a:cubicBezTo>
                <a:cubicBezTo>
                  <a:pt x="57" y="49"/>
                  <a:pt x="57" y="49"/>
                  <a:pt x="57" y="49"/>
                </a:cubicBezTo>
                <a:cubicBezTo>
                  <a:pt x="57" y="49"/>
                  <a:pt x="56" y="49"/>
                  <a:pt x="56" y="49"/>
                </a:cubicBezTo>
                <a:cubicBezTo>
                  <a:pt x="56" y="48"/>
                  <a:pt x="56" y="48"/>
                  <a:pt x="55" y="48"/>
                </a:cubicBezTo>
                <a:cubicBezTo>
                  <a:pt x="55" y="47"/>
                  <a:pt x="55" y="47"/>
                  <a:pt x="54" y="47"/>
                </a:cubicBezTo>
                <a:cubicBezTo>
                  <a:pt x="54" y="47"/>
                  <a:pt x="53" y="47"/>
                  <a:pt x="53" y="48"/>
                </a:cubicBezTo>
                <a:cubicBezTo>
                  <a:pt x="53" y="49"/>
                  <a:pt x="53" y="50"/>
                  <a:pt x="54" y="51"/>
                </a:cubicBezTo>
                <a:cubicBezTo>
                  <a:pt x="55" y="53"/>
                  <a:pt x="57" y="55"/>
                  <a:pt x="59" y="57"/>
                </a:cubicBezTo>
                <a:cubicBezTo>
                  <a:pt x="59" y="57"/>
                  <a:pt x="59" y="58"/>
                  <a:pt x="59" y="58"/>
                </a:cubicBezTo>
                <a:cubicBezTo>
                  <a:pt x="59" y="59"/>
                  <a:pt x="60" y="59"/>
                  <a:pt x="60" y="60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61"/>
                  <a:pt x="60" y="62"/>
                  <a:pt x="60" y="62"/>
                </a:cubicBezTo>
                <a:cubicBezTo>
                  <a:pt x="60" y="62"/>
                  <a:pt x="60" y="63"/>
                  <a:pt x="60" y="63"/>
                </a:cubicBezTo>
                <a:cubicBezTo>
                  <a:pt x="60" y="64"/>
                  <a:pt x="60" y="65"/>
                  <a:pt x="60" y="65"/>
                </a:cubicBezTo>
                <a:cubicBezTo>
                  <a:pt x="60" y="65"/>
                  <a:pt x="59" y="66"/>
                  <a:pt x="59" y="66"/>
                </a:cubicBezTo>
                <a:cubicBezTo>
                  <a:pt x="60" y="67"/>
                  <a:pt x="60" y="67"/>
                  <a:pt x="60" y="68"/>
                </a:cubicBezTo>
                <a:cubicBezTo>
                  <a:pt x="60" y="68"/>
                  <a:pt x="61" y="68"/>
                  <a:pt x="61" y="69"/>
                </a:cubicBezTo>
                <a:cubicBezTo>
                  <a:pt x="62" y="69"/>
                  <a:pt x="64" y="67"/>
                  <a:pt x="65" y="67"/>
                </a:cubicBezTo>
                <a:cubicBezTo>
                  <a:pt x="65" y="67"/>
                  <a:pt x="65" y="66"/>
                  <a:pt x="66" y="66"/>
                </a:cubicBezTo>
                <a:cubicBezTo>
                  <a:pt x="66" y="66"/>
                  <a:pt x="68" y="66"/>
                  <a:pt x="68" y="66"/>
                </a:cubicBezTo>
                <a:cubicBezTo>
                  <a:pt x="70" y="65"/>
                  <a:pt x="72" y="64"/>
                  <a:pt x="74" y="63"/>
                </a:cubicBezTo>
                <a:cubicBezTo>
                  <a:pt x="74" y="63"/>
                  <a:pt x="77" y="63"/>
                  <a:pt x="78" y="64"/>
                </a:cubicBezTo>
                <a:cubicBezTo>
                  <a:pt x="78" y="64"/>
                  <a:pt x="79" y="63"/>
                  <a:pt x="80" y="64"/>
                </a:cubicBezTo>
                <a:cubicBezTo>
                  <a:pt x="80" y="64"/>
                  <a:pt x="81" y="64"/>
                  <a:pt x="81" y="64"/>
                </a:cubicBezTo>
                <a:cubicBezTo>
                  <a:pt x="82" y="64"/>
                  <a:pt x="83" y="64"/>
                  <a:pt x="84" y="64"/>
                </a:cubicBezTo>
                <a:cubicBezTo>
                  <a:pt x="85" y="64"/>
                  <a:pt x="86" y="65"/>
                  <a:pt x="87" y="65"/>
                </a:cubicBezTo>
                <a:cubicBezTo>
                  <a:pt x="87" y="65"/>
                  <a:pt x="88" y="65"/>
                  <a:pt x="88" y="65"/>
                </a:cubicBezTo>
                <a:cubicBezTo>
                  <a:pt x="89" y="65"/>
                  <a:pt x="89" y="66"/>
                  <a:pt x="90" y="66"/>
                </a:cubicBezTo>
                <a:cubicBezTo>
                  <a:pt x="91" y="66"/>
                  <a:pt x="91" y="66"/>
                  <a:pt x="91" y="66"/>
                </a:cubicBezTo>
                <a:cubicBezTo>
                  <a:pt x="92" y="66"/>
                  <a:pt x="93" y="66"/>
                  <a:pt x="94" y="67"/>
                </a:cubicBezTo>
                <a:cubicBezTo>
                  <a:pt x="94" y="67"/>
                  <a:pt x="95" y="67"/>
                  <a:pt x="95" y="67"/>
                </a:cubicBezTo>
                <a:cubicBezTo>
                  <a:pt x="95" y="67"/>
                  <a:pt x="96" y="67"/>
                  <a:pt x="96" y="67"/>
                </a:cubicBezTo>
                <a:cubicBezTo>
                  <a:pt x="96" y="68"/>
                  <a:pt x="96" y="68"/>
                  <a:pt x="97" y="68"/>
                </a:cubicBezTo>
                <a:cubicBezTo>
                  <a:pt x="97" y="68"/>
                  <a:pt x="97" y="68"/>
                  <a:pt x="97" y="68"/>
                </a:cubicBezTo>
                <a:cubicBezTo>
                  <a:pt x="98" y="68"/>
                  <a:pt x="98" y="68"/>
                  <a:pt x="99" y="69"/>
                </a:cubicBezTo>
                <a:cubicBezTo>
                  <a:pt x="99" y="69"/>
                  <a:pt x="100" y="69"/>
                  <a:pt x="100" y="69"/>
                </a:cubicBezTo>
                <a:cubicBezTo>
                  <a:pt x="100" y="69"/>
                  <a:pt x="101" y="69"/>
                  <a:pt x="101" y="70"/>
                </a:cubicBezTo>
                <a:cubicBezTo>
                  <a:pt x="101" y="70"/>
                  <a:pt x="102" y="70"/>
                  <a:pt x="102" y="70"/>
                </a:cubicBezTo>
                <a:cubicBezTo>
                  <a:pt x="103" y="70"/>
                  <a:pt x="103" y="70"/>
                  <a:pt x="104" y="71"/>
                </a:cubicBezTo>
                <a:cubicBezTo>
                  <a:pt x="104" y="71"/>
                  <a:pt x="104" y="71"/>
                  <a:pt x="105" y="71"/>
                </a:cubicBezTo>
                <a:cubicBezTo>
                  <a:pt x="105" y="72"/>
                  <a:pt x="106" y="72"/>
                  <a:pt x="106" y="72"/>
                </a:cubicBezTo>
                <a:cubicBezTo>
                  <a:pt x="106" y="72"/>
                  <a:pt x="107" y="72"/>
                  <a:pt x="107" y="72"/>
                </a:cubicBezTo>
                <a:cubicBezTo>
                  <a:pt x="108" y="73"/>
                  <a:pt x="109" y="72"/>
                  <a:pt x="110" y="72"/>
                </a:cubicBezTo>
                <a:cubicBezTo>
                  <a:pt x="111" y="72"/>
                  <a:pt x="111" y="72"/>
                  <a:pt x="112" y="72"/>
                </a:cubicBezTo>
                <a:cubicBezTo>
                  <a:pt x="113" y="72"/>
                  <a:pt x="114" y="72"/>
                  <a:pt x="114" y="72"/>
                </a:cubicBezTo>
                <a:cubicBezTo>
                  <a:pt x="115" y="71"/>
                  <a:pt x="116" y="72"/>
                  <a:pt x="117" y="72"/>
                </a:cubicBezTo>
                <a:cubicBezTo>
                  <a:pt x="118" y="71"/>
                  <a:pt x="118" y="71"/>
                  <a:pt x="119" y="71"/>
                </a:cubicBezTo>
                <a:cubicBezTo>
                  <a:pt x="119" y="71"/>
                  <a:pt x="121" y="71"/>
                  <a:pt x="122" y="71"/>
                </a:cubicBezTo>
                <a:cubicBezTo>
                  <a:pt x="122" y="71"/>
                  <a:pt x="123" y="71"/>
                  <a:pt x="123" y="71"/>
                </a:cubicBezTo>
                <a:cubicBezTo>
                  <a:pt x="124" y="71"/>
                  <a:pt x="125" y="71"/>
                  <a:pt x="126" y="72"/>
                </a:cubicBezTo>
                <a:cubicBezTo>
                  <a:pt x="126" y="71"/>
                  <a:pt x="128" y="71"/>
                  <a:pt x="129" y="72"/>
                </a:cubicBezTo>
                <a:cubicBezTo>
                  <a:pt x="130" y="72"/>
                  <a:pt x="130" y="72"/>
                  <a:pt x="131" y="72"/>
                </a:cubicBezTo>
                <a:cubicBezTo>
                  <a:pt x="131" y="72"/>
                  <a:pt x="132" y="72"/>
                  <a:pt x="132" y="72"/>
                </a:cubicBezTo>
                <a:cubicBezTo>
                  <a:pt x="132" y="72"/>
                  <a:pt x="132" y="73"/>
                  <a:pt x="133" y="73"/>
                </a:cubicBezTo>
                <a:cubicBezTo>
                  <a:pt x="133" y="73"/>
                  <a:pt x="133" y="73"/>
                  <a:pt x="134" y="73"/>
                </a:cubicBezTo>
                <a:cubicBezTo>
                  <a:pt x="134" y="73"/>
                  <a:pt x="135" y="74"/>
                  <a:pt x="136" y="74"/>
                </a:cubicBezTo>
                <a:cubicBezTo>
                  <a:pt x="136" y="74"/>
                  <a:pt x="137" y="74"/>
                  <a:pt x="137" y="74"/>
                </a:cubicBezTo>
                <a:cubicBezTo>
                  <a:pt x="137" y="75"/>
                  <a:pt x="138" y="75"/>
                  <a:pt x="138" y="75"/>
                </a:cubicBezTo>
                <a:cubicBezTo>
                  <a:pt x="139" y="76"/>
                  <a:pt x="139" y="76"/>
                  <a:pt x="140" y="76"/>
                </a:cubicBezTo>
                <a:cubicBezTo>
                  <a:pt x="140" y="77"/>
                  <a:pt x="141" y="77"/>
                  <a:pt x="141" y="77"/>
                </a:cubicBezTo>
                <a:cubicBezTo>
                  <a:pt x="142" y="78"/>
                  <a:pt x="142" y="78"/>
                  <a:pt x="143" y="78"/>
                </a:cubicBezTo>
                <a:cubicBezTo>
                  <a:pt x="143" y="78"/>
                  <a:pt x="143" y="79"/>
                  <a:pt x="144" y="79"/>
                </a:cubicBezTo>
                <a:cubicBezTo>
                  <a:pt x="144" y="79"/>
                  <a:pt x="144" y="79"/>
                  <a:pt x="145" y="79"/>
                </a:cubicBezTo>
                <a:cubicBezTo>
                  <a:pt x="145" y="79"/>
                  <a:pt x="145" y="80"/>
                  <a:pt x="146" y="80"/>
                </a:cubicBezTo>
                <a:cubicBezTo>
                  <a:pt x="146" y="80"/>
                  <a:pt x="146" y="80"/>
                  <a:pt x="146" y="80"/>
                </a:cubicBezTo>
                <a:cubicBezTo>
                  <a:pt x="147" y="80"/>
                  <a:pt x="147" y="81"/>
                  <a:pt x="147" y="81"/>
                </a:cubicBezTo>
                <a:cubicBezTo>
                  <a:pt x="147" y="81"/>
                  <a:pt x="148" y="81"/>
                  <a:pt x="148" y="82"/>
                </a:cubicBezTo>
                <a:cubicBezTo>
                  <a:pt x="149" y="82"/>
                  <a:pt x="150" y="83"/>
                  <a:pt x="151" y="84"/>
                </a:cubicBezTo>
                <a:cubicBezTo>
                  <a:pt x="152" y="84"/>
                  <a:pt x="154" y="85"/>
                  <a:pt x="155" y="86"/>
                </a:cubicBezTo>
                <a:cubicBezTo>
                  <a:pt x="155" y="86"/>
                  <a:pt x="156" y="87"/>
                  <a:pt x="157" y="88"/>
                </a:cubicBezTo>
                <a:cubicBezTo>
                  <a:pt x="157" y="88"/>
                  <a:pt x="158" y="88"/>
                  <a:pt x="158" y="89"/>
                </a:cubicBezTo>
                <a:cubicBezTo>
                  <a:pt x="159" y="89"/>
                  <a:pt x="159" y="90"/>
                  <a:pt x="159" y="91"/>
                </a:cubicBezTo>
                <a:cubicBezTo>
                  <a:pt x="159" y="91"/>
                  <a:pt x="159" y="91"/>
                  <a:pt x="160" y="92"/>
                </a:cubicBezTo>
                <a:cubicBezTo>
                  <a:pt x="160" y="93"/>
                  <a:pt x="161" y="94"/>
                  <a:pt x="161" y="95"/>
                </a:cubicBezTo>
                <a:cubicBezTo>
                  <a:pt x="161" y="95"/>
                  <a:pt x="162" y="96"/>
                  <a:pt x="162" y="96"/>
                </a:cubicBezTo>
                <a:cubicBezTo>
                  <a:pt x="162" y="97"/>
                  <a:pt x="162" y="100"/>
                  <a:pt x="162" y="101"/>
                </a:cubicBezTo>
                <a:cubicBezTo>
                  <a:pt x="162" y="102"/>
                  <a:pt x="162" y="102"/>
                  <a:pt x="162" y="102"/>
                </a:cubicBezTo>
                <a:cubicBezTo>
                  <a:pt x="162" y="102"/>
                  <a:pt x="161" y="104"/>
                  <a:pt x="161" y="104"/>
                </a:cubicBezTo>
                <a:cubicBezTo>
                  <a:pt x="161" y="104"/>
                  <a:pt x="160" y="104"/>
                  <a:pt x="160" y="104"/>
                </a:cubicBezTo>
                <a:cubicBezTo>
                  <a:pt x="160" y="105"/>
                  <a:pt x="160" y="105"/>
                  <a:pt x="160" y="105"/>
                </a:cubicBezTo>
                <a:cubicBezTo>
                  <a:pt x="160" y="106"/>
                  <a:pt x="159" y="106"/>
                  <a:pt x="159" y="107"/>
                </a:cubicBezTo>
                <a:cubicBezTo>
                  <a:pt x="159" y="109"/>
                  <a:pt x="160" y="110"/>
                  <a:pt x="160" y="112"/>
                </a:cubicBezTo>
                <a:cubicBezTo>
                  <a:pt x="160" y="112"/>
                  <a:pt x="159" y="112"/>
                  <a:pt x="159" y="113"/>
                </a:cubicBezTo>
                <a:cubicBezTo>
                  <a:pt x="159" y="113"/>
                  <a:pt x="159" y="114"/>
                  <a:pt x="159" y="114"/>
                </a:cubicBezTo>
                <a:cubicBezTo>
                  <a:pt x="159" y="115"/>
                  <a:pt x="159" y="115"/>
                  <a:pt x="158" y="115"/>
                </a:cubicBezTo>
                <a:cubicBezTo>
                  <a:pt x="158" y="116"/>
                  <a:pt x="158" y="117"/>
                  <a:pt x="158" y="117"/>
                </a:cubicBezTo>
                <a:cubicBezTo>
                  <a:pt x="157" y="118"/>
                  <a:pt x="156" y="118"/>
                  <a:pt x="156" y="119"/>
                </a:cubicBezTo>
                <a:cubicBezTo>
                  <a:pt x="155" y="119"/>
                  <a:pt x="155" y="120"/>
                  <a:pt x="154" y="120"/>
                </a:cubicBezTo>
                <a:cubicBezTo>
                  <a:pt x="154" y="119"/>
                  <a:pt x="155" y="119"/>
                  <a:pt x="155" y="118"/>
                </a:cubicBezTo>
                <a:cubicBezTo>
                  <a:pt x="155" y="117"/>
                  <a:pt x="154" y="116"/>
                  <a:pt x="153" y="116"/>
                </a:cubicBezTo>
                <a:cubicBezTo>
                  <a:pt x="153" y="116"/>
                  <a:pt x="152" y="116"/>
                  <a:pt x="152" y="116"/>
                </a:cubicBezTo>
                <a:cubicBezTo>
                  <a:pt x="150" y="117"/>
                  <a:pt x="149" y="117"/>
                  <a:pt x="148" y="118"/>
                </a:cubicBezTo>
                <a:cubicBezTo>
                  <a:pt x="147" y="118"/>
                  <a:pt x="147" y="118"/>
                  <a:pt x="146" y="118"/>
                </a:cubicBezTo>
                <a:cubicBezTo>
                  <a:pt x="146" y="118"/>
                  <a:pt x="145" y="118"/>
                  <a:pt x="144" y="119"/>
                </a:cubicBezTo>
                <a:cubicBezTo>
                  <a:pt x="144" y="119"/>
                  <a:pt x="143" y="119"/>
                  <a:pt x="143" y="119"/>
                </a:cubicBezTo>
                <a:cubicBezTo>
                  <a:pt x="142" y="119"/>
                  <a:pt x="140" y="119"/>
                  <a:pt x="139" y="119"/>
                </a:cubicBezTo>
                <a:cubicBezTo>
                  <a:pt x="139" y="119"/>
                  <a:pt x="139" y="119"/>
                  <a:pt x="138" y="119"/>
                </a:cubicBezTo>
                <a:cubicBezTo>
                  <a:pt x="137" y="119"/>
                  <a:pt x="136" y="119"/>
                  <a:pt x="135" y="119"/>
                </a:cubicBezTo>
                <a:cubicBezTo>
                  <a:pt x="135" y="118"/>
                  <a:pt x="135" y="118"/>
                  <a:pt x="135" y="117"/>
                </a:cubicBezTo>
                <a:cubicBezTo>
                  <a:pt x="135" y="117"/>
                  <a:pt x="134" y="116"/>
                  <a:pt x="134" y="116"/>
                </a:cubicBezTo>
                <a:cubicBezTo>
                  <a:pt x="131" y="116"/>
                  <a:pt x="131" y="116"/>
                  <a:pt x="131" y="116"/>
                </a:cubicBezTo>
                <a:cubicBezTo>
                  <a:pt x="130" y="116"/>
                  <a:pt x="130" y="116"/>
                  <a:pt x="130" y="116"/>
                </a:cubicBezTo>
                <a:cubicBezTo>
                  <a:pt x="130" y="117"/>
                  <a:pt x="129" y="117"/>
                  <a:pt x="129" y="117"/>
                </a:cubicBezTo>
                <a:cubicBezTo>
                  <a:pt x="129" y="117"/>
                  <a:pt x="128" y="117"/>
                  <a:pt x="128" y="118"/>
                </a:cubicBezTo>
                <a:cubicBezTo>
                  <a:pt x="128" y="118"/>
                  <a:pt x="127" y="118"/>
                  <a:pt x="127" y="118"/>
                </a:cubicBezTo>
                <a:cubicBezTo>
                  <a:pt x="126" y="118"/>
                  <a:pt x="126" y="119"/>
                  <a:pt x="125" y="120"/>
                </a:cubicBezTo>
                <a:cubicBezTo>
                  <a:pt x="124" y="120"/>
                  <a:pt x="124" y="120"/>
                  <a:pt x="123" y="120"/>
                </a:cubicBezTo>
                <a:cubicBezTo>
                  <a:pt x="123" y="121"/>
                  <a:pt x="122" y="121"/>
                  <a:pt x="122" y="122"/>
                </a:cubicBezTo>
                <a:cubicBezTo>
                  <a:pt x="122" y="122"/>
                  <a:pt x="121" y="123"/>
                  <a:pt x="121" y="123"/>
                </a:cubicBezTo>
                <a:cubicBezTo>
                  <a:pt x="120" y="123"/>
                  <a:pt x="120" y="123"/>
                  <a:pt x="119" y="124"/>
                </a:cubicBezTo>
                <a:cubicBezTo>
                  <a:pt x="118" y="125"/>
                  <a:pt x="122" y="126"/>
                  <a:pt x="123" y="125"/>
                </a:cubicBezTo>
                <a:cubicBezTo>
                  <a:pt x="124" y="125"/>
                  <a:pt x="124" y="125"/>
                  <a:pt x="125" y="125"/>
                </a:cubicBezTo>
                <a:cubicBezTo>
                  <a:pt x="125" y="124"/>
                  <a:pt x="126" y="124"/>
                  <a:pt x="126" y="124"/>
                </a:cubicBezTo>
                <a:cubicBezTo>
                  <a:pt x="127" y="124"/>
                  <a:pt x="127" y="123"/>
                  <a:pt x="128" y="123"/>
                </a:cubicBezTo>
                <a:cubicBezTo>
                  <a:pt x="128" y="122"/>
                  <a:pt x="129" y="122"/>
                  <a:pt x="129" y="122"/>
                </a:cubicBezTo>
                <a:cubicBezTo>
                  <a:pt x="129" y="122"/>
                  <a:pt x="130" y="122"/>
                  <a:pt x="131" y="121"/>
                </a:cubicBezTo>
                <a:cubicBezTo>
                  <a:pt x="131" y="121"/>
                  <a:pt x="131" y="122"/>
                  <a:pt x="132" y="122"/>
                </a:cubicBezTo>
                <a:cubicBezTo>
                  <a:pt x="132" y="122"/>
                  <a:pt x="132" y="122"/>
                  <a:pt x="133" y="122"/>
                </a:cubicBezTo>
                <a:cubicBezTo>
                  <a:pt x="133" y="122"/>
                  <a:pt x="133" y="122"/>
                  <a:pt x="133" y="123"/>
                </a:cubicBezTo>
                <a:cubicBezTo>
                  <a:pt x="134" y="123"/>
                  <a:pt x="135" y="123"/>
                  <a:pt x="135" y="123"/>
                </a:cubicBezTo>
                <a:cubicBezTo>
                  <a:pt x="135" y="123"/>
                  <a:pt x="136" y="123"/>
                  <a:pt x="136" y="123"/>
                </a:cubicBezTo>
                <a:cubicBezTo>
                  <a:pt x="138" y="124"/>
                  <a:pt x="140" y="124"/>
                  <a:pt x="142" y="124"/>
                </a:cubicBezTo>
                <a:cubicBezTo>
                  <a:pt x="143" y="124"/>
                  <a:pt x="145" y="124"/>
                  <a:pt x="146" y="123"/>
                </a:cubicBezTo>
                <a:cubicBezTo>
                  <a:pt x="146" y="123"/>
                  <a:pt x="147" y="123"/>
                  <a:pt x="147" y="123"/>
                </a:cubicBezTo>
                <a:cubicBezTo>
                  <a:pt x="148" y="123"/>
                  <a:pt x="148" y="123"/>
                  <a:pt x="148" y="123"/>
                </a:cubicBezTo>
                <a:cubicBezTo>
                  <a:pt x="147" y="124"/>
                  <a:pt x="147" y="124"/>
                  <a:pt x="146" y="124"/>
                </a:cubicBezTo>
                <a:cubicBezTo>
                  <a:pt x="146" y="125"/>
                  <a:pt x="145" y="125"/>
                  <a:pt x="145" y="125"/>
                </a:cubicBezTo>
                <a:cubicBezTo>
                  <a:pt x="145" y="125"/>
                  <a:pt x="144" y="125"/>
                  <a:pt x="144" y="125"/>
                </a:cubicBezTo>
                <a:cubicBezTo>
                  <a:pt x="144" y="125"/>
                  <a:pt x="144" y="125"/>
                  <a:pt x="143" y="126"/>
                </a:cubicBezTo>
                <a:cubicBezTo>
                  <a:pt x="143" y="126"/>
                  <a:pt x="142" y="126"/>
                  <a:pt x="142" y="127"/>
                </a:cubicBezTo>
                <a:cubicBezTo>
                  <a:pt x="141" y="127"/>
                  <a:pt x="140" y="127"/>
                  <a:pt x="140" y="127"/>
                </a:cubicBezTo>
                <a:cubicBezTo>
                  <a:pt x="138" y="128"/>
                  <a:pt x="136" y="128"/>
                  <a:pt x="135" y="129"/>
                </a:cubicBezTo>
                <a:cubicBezTo>
                  <a:pt x="133" y="129"/>
                  <a:pt x="131" y="128"/>
                  <a:pt x="130" y="128"/>
                </a:cubicBezTo>
                <a:cubicBezTo>
                  <a:pt x="130" y="128"/>
                  <a:pt x="129" y="128"/>
                  <a:pt x="128" y="128"/>
                </a:cubicBezTo>
                <a:cubicBezTo>
                  <a:pt x="127" y="127"/>
                  <a:pt x="126" y="127"/>
                  <a:pt x="125" y="127"/>
                </a:cubicBezTo>
                <a:cubicBezTo>
                  <a:pt x="125" y="127"/>
                  <a:pt x="124" y="127"/>
                  <a:pt x="124" y="127"/>
                </a:cubicBezTo>
                <a:cubicBezTo>
                  <a:pt x="123" y="127"/>
                  <a:pt x="122" y="127"/>
                  <a:pt x="121" y="126"/>
                </a:cubicBezTo>
                <a:cubicBezTo>
                  <a:pt x="121" y="126"/>
                  <a:pt x="121" y="126"/>
                  <a:pt x="120" y="126"/>
                </a:cubicBezTo>
                <a:cubicBezTo>
                  <a:pt x="119" y="126"/>
                  <a:pt x="118" y="125"/>
                  <a:pt x="116" y="124"/>
                </a:cubicBezTo>
                <a:cubicBezTo>
                  <a:pt x="116" y="124"/>
                  <a:pt x="116" y="124"/>
                  <a:pt x="115" y="124"/>
                </a:cubicBezTo>
                <a:cubicBezTo>
                  <a:pt x="114" y="124"/>
                  <a:pt x="112" y="124"/>
                  <a:pt x="111" y="123"/>
                </a:cubicBezTo>
                <a:cubicBezTo>
                  <a:pt x="111" y="123"/>
                  <a:pt x="110" y="123"/>
                  <a:pt x="110" y="123"/>
                </a:cubicBezTo>
                <a:cubicBezTo>
                  <a:pt x="109" y="123"/>
                  <a:pt x="108" y="122"/>
                  <a:pt x="108" y="122"/>
                </a:cubicBezTo>
                <a:cubicBezTo>
                  <a:pt x="107" y="122"/>
                  <a:pt x="106" y="122"/>
                  <a:pt x="105" y="122"/>
                </a:cubicBezTo>
                <a:cubicBezTo>
                  <a:pt x="102" y="121"/>
                  <a:pt x="98" y="120"/>
                  <a:pt x="94" y="119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2" y="119"/>
                  <a:pt x="91" y="119"/>
                  <a:pt x="90" y="119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8" y="119"/>
                  <a:pt x="86" y="118"/>
                  <a:pt x="86" y="119"/>
                </a:cubicBezTo>
                <a:cubicBezTo>
                  <a:pt x="85" y="119"/>
                  <a:pt x="83" y="119"/>
                  <a:pt x="82" y="119"/>
                </a:cubicBezTo>
                <a:cubicBezTo>
                  <a:pt x="79" y="119"/>
                  <a:pt x="79" y="119"/>
                  <a:pt x="79" y="119"/>
                </a:cubicBezTo>
                <a:cubicBezTo>
                  <a:pt x="77" y="118"/>
                  <a:pt x="75" y="119"/>
                  <a:pt x="73" y="118"/>
                </a:cubicBezTo>
                <a:cubicBezTo>
                  <a:pt x="72" y="118"/>
                  <a:pt x="72" y="118"/>
                  <a:pt x="71" y="118"/>
                </a:cubicBezTo>
                <a:cubicBezTo>
                  <a:pt x="71" y="118"/>
                  <a:pt x="71" y="118"/>
                  <a:pt x="70" y="118"/>
                </a:cubicBezTo>
                <a:cubicBezTo>
                  <a:pt x="68" y="118"/>
                  <a:pt x="66" y="118"/>
                  <a:pt x="64" y="119"/>
                </a:cubicBezTo>
                <a:cubicBezTo>
                  <a:pt x="62" y="119"/>
                  <a:pt x="61" y="119"/>
                  <a:pt x="60" y="119"/>
                </a:cubicBezTo>
                <a:cubicBezTo>
                  <a:pt x="59" y="119"/>
                  <a:pt x="57" y="119"/>
                  <a:pt x="56" y="119"/>
                </a:cubicBezTo>
                <a:cubicBezTo>
                  <a:pt x="54" y="120"/>
                  <a:pt x="51" y="120"/>
                  <a:pt x="48" y="121"/>
                </a:cubicBezTo>
                <a:cubicBezTo>
                  <a:pt x="47" y="121"/>
                  <a:pt x="46" y="121"/>
                  <a:pt x="45" y="121"/>
                </a:cubicBezTo>
                <a:cubicBezTo>
                  <a:pt x="42" y="122"/>
                  <a:pt x="39" y="122"/>
                  <a:pt x="36" y="123"/>
                </a:cubicBezTo>
                <a:cubicBezTo>
                  <a:pt x="36" y="123"/>
                  <a:pt x="35" y="123"/>
                  <a:pt x="35" y="123"/>
                </a:cubicBezTo>
                <a:cubicBezTo>
                  <a:pt x="34" y="124"/>
                  <a:pt x="32" y="124"/>
                  <a:pt x="31" y="125"/>
                </a:cubicBezTo>
                <a:cubicBezTo>
                  <a:pt x="31" y="125"/>
                  <a:pt x="30" y="125"/>
                  <a:pt x="30" y="125"/>
                </a:cubicBezTo>
                <a:cubicBezTo>
                  <a:pt x="29" y="126"/>
                  <a:pt x="28" y="127"/>
                  <a:pt x="27" y="127"/>
                </a:cubicBezTo>
                <a:cubicBezTo>
                  <a:pt x="27" y="127"/>
                  <a:pt x="26" y="127"/>
                  <a:pt x="26" y="127"/>
                </a:cubicBezTo>
                <a:cubicBezTo>
                  <a:pt x="26" y="128"/>
                  <a:pt x="26" y="128"/>
                  <a:pt x="25" y="128"/>
                </a:cubicBezTo>
                <a:cubicBezTo>
                  <a:pt x="24" y="129"/>
                  <a:pt x="22" y="129"/>
                  <a:pt x="20" y="131"/>
                </a:cubicBezTo>
                <a:cubicBezTo>
                  <a:pt x="20" y="131"/>
                  <a:pt x="20" y="130"/>
                  <a:pt x="19" y="129"/>
                </a:cubicBezTo>
                <a:cubicBezTo>
                  <a:pt x="19" y="129"/>
                  <a:pt x="19" y="129"/>
                  <a:pt x="19" y="128"/>
                </a:cubicBezTo>
                <a:cubicBezTo>
                  <a:pt x="18" y="127"/>
                  <a:pt x="17" y="127"/>
                  <a:pt x="17" y="125"/>
                </a:cubicBezTo>
                <a:cubicBezTo>
                  <a:pt x="17" y="124"/>
                  <a:pt x="16" y="123"/>
                  <a:pt x="16" y="122"/>
                </a:cubicBezTo>
                <a:cubicBezTo>
                  <a:pt x="16" y="121"/>
                  <a:pt x="16" y="119"/>
                  <a:pt x="16" y="117"/>
                </a:cubicBezTo>
                <a:cubicBezTo>
                  <a:pt x="16" y="117"/>
                  <a:pt x="15" y="116"/>
                  <a:pt x="15" y="116"/>
                </a:cubicBezTo>
                <a:cubicBezTo>
                  <a:pt x="14" y="115"/>
                  <a:pt x="14" y="114"/>
                  <a:pt x="13" y="113"/>
                </a:cubicBezTo>
                <a:cubicBezTo>
                  <a:pt x="13" y="113"/>
                  <a:pt x="12" y="113"/>
                  <a:pt x="12" y="112"/>
                </a:cubicBezTo>
                <a:cubicBezTo>
                  <a:pt x="12" y="112"/>
                  <a:pt x="12" y="112"/>
                  <a:pt x="11" y="112"/>
                </a:cubicBezTo>
                <a:cubicBezTo>
                  <a:pt x="11" y="111"/>
                  <a:pt x="11" y="111"/>
                  <a:pt x="10" y="111"/>
                </a:cubicBezTo>
                <a:cubicBezTo>
                  <a:pt x="10" y="110"/>
                  <a:pt x="11" y="109"/>
                  <a:pt x="11" y="108"/>
                </a:cubicBezTo>
                <a:cubicBezTo>
                  <a:pt x="12" y="107"/>
                  <a:pt x="11" y="106"/>
                  <a:pt x="11" y="105"/>
                </a:cubicBezTo>
                <a:cubicBezTo>
                  <a:pt x="12" y="102"/>
                  <a:pt x="13" y="101"/>
                  <a:pt x="16" y="101"/>
                </a:cubicBezTo>
                <a:cubicBezTo>
                  <a:pt x="17" y="102"/>
                  <a:pt x="17" y="103"/>
                  <a:pt x="18" y="104"/>
                </a:cubicBezTo>
                <a:cubicBezTo>
                  <a:pt x="19" y="105"/>
                  <a:pt x="19" y="105"/>
                  <a:pt x="20" y="106"/>
                </a:cubicBezTo>
                <a:cubicBezTo>
                  <a:pt x="21" y="106"/>
                  <a:pt x="21" y="105"/>
                  <a:pt x="21" y="105"/>
                </a:cubicBezTo>
                <a:cubicBezTo>
                  <a:pt x="22" y="104"/>
                  <a:pt x="22" y="103"/>
                  <a:pt x="21" y="101"/>
                </a:cubicBezTo>
                <a:cubicBezTo>
                  <a:pt x="21" y="100"/>
                  <a:pt x="20" y="99"/>
                  <a:pt x="20" y="97"/>
                </a:cubicBezTo>
                <a:cubicBezTo>
                  <a:pt x="20" y="96"/>
                  <a:pt x="21" y="95"/>
                  <a:pt x="21" y="94"/>
                </a:cubicBezTo>
                <a:cubicBezTo>
                  <a:pt x="21" y="93"/>
                  <a:pt x="21" y="93"/>
                  <a:pt x="21" y="92"/>
                </a:cubicBezTo>
                <a:cubicBezTo>
                  <a:pt x="21" y="91"/>
                  <a:pt x="21" y="91"/>
                  <a:pt x="22" y="90"/>
                </a:cubicBezTo>
                <a:cubicBezTo>
                  <a:pt x="22" y="90"/>
                  <a:pt x="23" y="89"/>
                  <a:pt x="23" y="88"/>
                </a:cubicBezTo>
                <a:cubicBezTo>
                  <a:pt x="25" y="88"/>
                  <a:pt x="26" y="89"/>
                  <a:pt x="27" y="89"/>
                </a:cubicBezTo>
                <a:cubicBezTo>
                  <a:pt x="27" y="89"/>
                  <a:pt x="28" y="89"/>
                  <a:pt x="28" y="89"/>
                </a:cubicBezTo>
                <a:cubicBezTo>
                  <a:pt x="28" y="90"/>
                  <a:pt x="29" y="90"/>
                  <a:pt x="29" y="91"/>
                </a:cubicBezTo>
                <a:cubicBezTo>
                  <a:pt x="30" y="91"/>
                  <a:pt x="30" y="92"/>
                  <a:pt x="30" y="93"/>
                </a:cubicBezTo>
                <a:cubicBezTo>
                  <a:pt x="30" y="93"/>
                  <a:pt x="31" y="93"/>
                  <a:pt x="31" y="94"/>
                </a:cubicBezTo>
                <a:cubicBezTo>
                  <a:pt x="31" y="94"/>
                  <a:pt x="31" y="94"/>
                  <a:pt x="31" y="95"/>
                </a:cubicBezTo>
                <a:cubicBezTo>
                  <a:pt x="31" y="95"/>
                  <a:pt x="33" y="96"/>
                  <a:pt x="33" y="97"/>
                </a:cubicBezTo>
                <a:cubicBezTo>
                  <a:pt x="34" y="98"/>
                  <a:pt x="34" y="99"/>
                  <a:pt x="35" y="99"/>
                </a:cubicBezTo>
                <a:cubicBezTo>
                  <a:pt x="35" y="99"/>
                  <a:pt x="36" y="99"/>
                  <a:pt x="37" y="99"/>
                </a:cubicBezTo>
                <a:cubicBezTo>
                  <a:pt x="37" y="99"/>
                  <a:pt x="38" y="97"/>
                  <a:pt x="38" y="97"/>
                </a:cubicBezTo>
                <a:cubicBezTo>
                  <a:pt x="37" y="95"/>
                  <a:pt x="36" y="94"/>
                  <a:pt x="35" y="92"/>
                </a:cubicBezTo>
                <a:cubicBezTo>
                  <a:pt x="34" y="91"/>
                  <a:pt x="33" y="89"/>
                  <a:pt x="32" y="88"/>
                </a:cubicBezTo>
                <a:cubicBezTo>
                  <a:pt x="32" y="87"/>
                  <a:pt x="32" y="86"/>
                  <a:pt x="31" y="86"/>
                </a:cubicBezTo>
                <a:cubicBezTo>
                  <a:pt x="31" y="85"/>
                  <a:pt x="31" y="85"/>
                  <a:pt x="31" y="85"/>
                </a:cubicBezTo>
                <a:cubicBezTo>
                  <a:pt x="30" y="84"/>
                  <a:pt x="30" y="84"/>
                  <a:pt x="30" y="84"/>
                </a:cubicBezTo>
                <a:cubicBezTo>
                  <a:pt x="30" y="83"/>
                  <a:pt x="30" y="83"/>
                  <a:pt x="29" y="83"/>
                </a:cubicBezTo>
                <a:cubicBezTo>
                  <a:pt x="29" y="83"/>
                  <a:pt x="29" y="82"/>
                  <a:pt x="29" y="82"/>
                </a:cubicBezTo>
                <a:cubicBezTo>
                  <a:pt x="29" y="82"/>
                  <a:pt x="28" y="82"/>
                  <a:pt x="28" y="82"/>
                </a:cubicBezTo>
                <a:cubicBezTo>
                  <a:pt x="28" y="81"/>
                  <a:pt x="27" y="81"/>
                  <a:pt x="27" y="80"/>
                </a:cubicBezTo>
                <a:cubicBezTo>
                  <a:pt x="27" y="80"/>
                  <a:pt x="26" y="80"/>
                  <a:pt x="26" y="80"/>
                </a:cubicBezTo>
                <a:cubicBezTo>
                  <a:pt x="25" y="79"/>
                  <a:pt x="25" y="78"/>
                  <a:pt x="24" y="78"/>
                </a:cubicBezTo>
                <a:cubicBezTo>
                  <a:pt x="24" y="78"/>
                  <a:pt x="23" y="78"/>
                  <a:pt x="23" y="78"/>
                </a:cubicBezTo>
                <a:cubicBezTo>
                  <a:pt x="22" y="78"/>
                  <a:pt x="20" y="77"/>
                  <a:pt x="19" y="76"/>
                </a:cubicBezTo>
                <a:cubicBezTo>
                  <a:pt x="20" y="76"/>
                  <a:pt x="20" y="76"/>
                  <a:pt x="21" y="75"/>
                </a:cubicBezTo>
                <a:cubicBezTo>
                  <a:pt x="21" y="74"/>
                  <a:pt x="21" y="74"/>
                  <a:pt x="20" y="73"/>
                </a:cubicBezTo>
                <a:cubicBezTo>
                  <a:pt x="20" y="72"/>
                  <a:pt x="20" y="70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2" y="70"/>
                  <a:pt x="22" y="70"/>
                </a:cubicBezTo>
                <a:cubicBezTo>
                  <a:pt x="23" y="70"/>
                  <a:pt x="24" y="70"/>
                  <a:pt x="25" y="71"/>
                </a:cubicBezTo>
                <a:cubicBezTo>
                  <a:pt x="26" y="71"/>
                  <a:pt x="27" y="70"/>
                  <a:pt x="27" y="71"/>
                </a:cubicBezTo>
                <a:cubicBezTo>
                  <a:pt x="28" y="71"/>
                  <a:pt x="28" y="71"/>
                  <a:pt x="28" y="71"/>
                </a:cubicBezTo>
                <a:cubicBezTo>
                  <a:pt x="29" y="71"/>
                  <a:pt x="29" y="70"/>
                  <a:pt x="30" y="70"/>
                </a:cubicBezTo>
                <a:cubicBezTo>
                  <a:pt x="30" y="70"/>
                  <a:pt x="31" y="70"/>
                  <a:pt x="31" y="70"/>
                </a:cubicBezTo>
                <a:cubicBezTo>
                  <a:pt x="32" y="70"/>
                  <a:pt x="32" y="69"/>
                  <a:pt x="33" y="69"/>
                </a:cubicBezTo>
                <a:cubicBezTo>
                  <a:pt x="33" y="70"/>
                  <a:pt x="34" y="72"/>
                  <a:pt x="34" y="73"/>
                </a:cubicBezTo>
                <a:cubicBezTo>
                  <a:pt x="35" y="75"/>
                  <a:pt x="37" y="76"/>
                  <a:pt x="38" y="78"/>
                </a:cubicBezTo>
                <a:cubicBezTo>
                  <a:pt x="38" y="78"/>
                  <a:pt x="38" y="79"/>
                  <a:pt x="38" y="79"/>
                </a:cubicBezTo>
                <a:cubicBezTo>
                  <a:pt x="39" y="79"/>
                  <a:pt x="39" y="80"/>
                  <a:pt x="39" y="80"/>
                </a:cubicBezTo>
                <a:cubicBezTo>
                  <a:pt x="40" y="81"/>
                  <a:pt x="40" y="81"/>
                  <a:pt x="41" y="82"/>
                </a:cubicBezTo>
                <a:cubicBezTo>
                  <a:pt x="41" y="82"/>
                  <a:pt x="42" y="83"/>
                  <a:pt x="42" y="83"/>
                </a:cubicBezTo>
                <a:cubicBezTo>
                  <a:pt x="44" y="85"/>
                  <a:pt x="46" y="87"/>
                  <a:pt x="48" y="88"/>
                </a:cubicBezTo>
                <a:cubicBezTo>
                  <a:pt x="49" y="89"/>
                  <a:pt x="51" y="90"/>
                  <a:pt x="52" y="91"/>
                </a:cubicBezTo>
                <a:cubicBezTo>
                  <a:pt x="53" y="92"/>
                  <a:pt x="55" y="92"/>
                  <a:pt x="56" y="92"/>
                </a:cubicBezTo>
                <a:cubicBezTo>
                  <a:pt x="57" y="92"/>
                  <a:pt x="58" y="93"/>
                  <a:pt x="58" y="93"/>
                </a:cubicBezTo>
                <a:cubicBezTo>
                  <a:pt x="60" y="93"/>
                  <a:pt x="61" y="93"/>
                  <a:pt x="63" y="93"/>
                </a:cubicBezTo>
                <a:cubicBezTo>
                  <a:pt x="63" y="93"/>
                  <a:pt x="63" y="93"/>
                  <a:pt x="64" y="93"/>
                </a:cubicBezTo>
                <a:cubicBezTo>
                  <a:pt x="64" y="93"/>
                  <a:pt x="65" y="93"/>
                  <a:pt x="65" y="93"/>
                </a:cubicBezTo>
                <a:cubicBezTo>
                  <a:pt x="66" y="93"/>
                  <a:pt x="67" y="93"/>
                  <a:pt x="67" y="93"/>
                </a:cubicBezTo>
                <a:cubicBezTo>
                  <a:pt x="69" y="92"/>
                  <a:pt x="71" y="92"/>
                  <a:pt x="72" y="92"/>
                </a:cubicBezTo>
                <a:cubicBezTo>
                  <a:pt x="74" y="91"/>
                  <a:pt x="76" y="92"/>
                  <a:pt x="78" y="91"/>
                </a:cubicBezTo>
                <a:cubicBezTo>
                  <a:pt x="78" y="91"/>
                  <a:pt x="79" y="91"/>
                  <a:pt x="79" y="91"/>
                </a:cubicBezTo>
                <a:cubicBezTo>
                  <a:pt x="80" y="91"/>
                  <a:pt x="82" y="91"/>
                  <a:pt x="84" y="91"/>
                </a:cubicBezTo>
                <a:cubicBezTo>
                  <a:pt x="85" y="91"/>
                  <a:pt x="87" y="91"/>
                  <a:pt x="89" y="91"/>
                </a:cubicBezTo>
                <a:cubicBezTo>
                  <a:pt x="89" y="91"/>
                  <a:pt x="90" y="91"/>
                  <a:pt x="90" y="91"/>
                </a:cubicBezTo>
                <a:cubicBezTo>
                  <a:pt x="91" y="91"/>
                  <a:pt x="91" y="92"/>
                  <a:pt x="92" y="92"/>
                </a:cubicBezTo>
                <a:cubicBezTo>
                  <a:pt x="92" y="92"/>
                  <a:pt x="92" y="92"/>
                  <a:pt x="93" y="92"/>
                </a:cubicBezTo>
                <a:cubicBezTo>
                  <a:pt x="93" y="92"/>
                  <a:pt x="94" y="92"/>
                  <a:pt x="94" y="92"/>
                </a:cubicBezTo>
                <a:cubicBezTo>
                  <a:pt x="95" y="92"/>
                  <a:pt x="95" y="92"/>
                  <a:pt x="95" y="92"/>
                </a:cubicBezTo>
                <a:cubicBezTo>
                  <a:pt x="97" y="92"/>
                  <a:pt x="98" y="93"/>
                  <a:pt x="99" y="93"/>
                </a:cubicBezTo>
                <a:cubicBezTo>
                  <a:pt x="100" y="93"/>
                  <a:pt x="100" y="93"/>
                  <a:pt x="101" y="94"/>
                </a:cubicBezTo>
                <a:cubicBezTo>
                  <a:pt x="101" y="94"/>
                  <a:pt x="101" y="93"/>
                  <a:pt x="102" y="93"/>
                </a:cubicBezTo>
                <a:cubicBezTo>
                  <a:pt x="102" y="93"/>
                  <a:pt x="102" y="94"/>
                  <a:pt x="103" y="94"/>
                </a:cubicBezTo>
                <a:cubicBezTo>
                  <a:pt x="103" y="94"/>
                  <a:pt x="103" y="94"/>
                  <a:pt x="104" y="94"/>
                </a:cubicBezTo>
                <a:cubicBezTo>
                  <a:pt x="105" y="94"/>
                  <a:pt x="105" y="95"/>
                  <a:pt x="106" y="96"/>
                </a:cubicBezTo>
                <a:cubicBezTo>
                  <a:pt x="106" y="96"/>
                  <a:pt x="106" y="96"/>
                  <a:pt x="107" y="96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08" y="97"/>
                  <a:pt x="109" y="97"/>
                  <a:pt x="110" y="97"/>
                </a:cubicBezTo>
                <a:cubicBezTo>
                  <a:pt x="111" y="97"/>
                  <a:pt x="111" y="97"/>
                  <a:pt x="112" y="97"/>
                </a:cubicBezTo>
                <a:cubicBezTo>
                  <a:pt x="112" y="97"/>
                  <a:pt x="113" y="97"/>
                  <a:pt x="114" y="97"/>
                </a:cubicBezTo>
                <a:cubicBezTo>
                  <a:pt x="117" y="98"/>
                  <a:pt x="120" y="98"/>
                  <a:pt x="122" y="99"/>
                </a:cubicBezTo>
                <a:cubicBezTo>
                  <a:pt x="123" y="99"/>
                  <a:pt x="123" y="99"/>
                  <a:pt x="124" y="98"/>
                </a:cubicBezTo>
                <a:cubicBezTo>
                  <a:pt x="125" y="98"/>
                  <a:pt x="126" y="99"/>
                  <a:pt x="126" y="99"/>
                </a:cubicBezTo>
                <a:cubicBezTo>
                  <a:pt x="127" y="99"/>
                  <a:pt x="127" y="99"/>
                  <a:pt x="128" y="99"/>
                </a:cubicBezTo>
                <a:cubicBezTo>
                  <a:pt x="129" y="99"/>
                  <a:pt x="129" y="99"/>
                  <a:pt x="130" y="99"/>
                </a:cubicBezTo>
                <a:cubicBezTo>
                  <a:pt x="131" y="99"/>
                  <a:pt x="132" y="99"/>
                  <a:pt x="132" y="99"/>
                </a:cubicBezTo>
                <a:cubicBezTo>
                  <a:pt x="133" y="99"/>
                  <a:pt x="133" y="100"/>
                  <a:pt x="133" y="101"/>
                </a:cubicBezTo>
                <a:cubicBezTo>
                  <a:pt x="134" y="102"/>
                  <a:pt x="135" y="103"/>
                  <a:pt x="136" y="103"/>
                </a:cubicBezTo>
                <a:cubicBezTo>
                  <a:pt x="137" y="104"/>
                  <a:pt x="138" y="104"/>
                  <a:pt x="138" y="104"/>
                </a:cubicBezTo>
                <a:cubicBezTo>
                  <a:pt x="139" y="104"/>
                  <a:pt x="139" y="104"/>
                  <a:pt x="139" y="103"/>
                </a:cubicBezTo>
                <a:cubicBezTo>
                  <a:pt x="139" y="103"/>
                  <a:pt x="140" y="103"/>
                  <a:pt x="140" y="103"/>
                </a:cubicBezTo>
                <a:cubicBezTo>
                  <a:pt x="140" y="103"/>
                  <a:pt x="140" y="102"/>
                  <a:pt x="140" y="102"/>
                </a:cubicBezTo>
                <a:cubicBezTo>
                  <a:pt x="140" y="101"/>
                  <a:pt x="140" y="101"/>
                  <a:pt x="139" y="100"/>
                </a:cubicBezTo>
                <a:cubicBezTo>
                  <a:pt x="139" y="100"/>
                  <a:pt x="138" y="99"/>
                  <a:pt x="137" y="99"/>
                </a:cubicBezTo>
                <a:cubicBezTo>
                  <a:pt x="137" y="99"/>
                  <a:pt x="137" y="99"/>
                  <a:pt x="137" y="99"/>
                </a:cubicBezTo>
                <a:cubicBezTo>
                  <a:pt x="139" y="97"/>
                  <a:pt x="141" y="97"/>
                  <a:pt x="140" y="94"/>
                </a:cubicBezTo>
                <a:cubicBezTo>
                  <a:pt x="140" y="93"/>
                  <a:pt x="140" y="93"/>
                  <a:pt x="140" y="92"/>
                </a:cubicBezTo>
                <a:cubicBezTo>
                  <a:pt x="140" y="92"/>
                  <a:pt x="140" y="92"/>
                  <a:pt x="140" y="92"/>
                </a:cubicBezTo>
                <a:cubicBezTo>
                  <a:pt x="138" y="92"/>
                  <a:pt x="136" y="93"/>
                  <a:pt x="135" y="93"/>
                </a:cubicBezTo>
                <a:cubicBezTo>
                  <a:pt x="133" y="93"/>
                  <a:pt x="133" y="93"/>
                  <a:pt x="133" y="93"/>
                </a:cubicBezTo>
                <a:cubicBezTo>
                  <a:pt x="130" y="94"/>
                  <a:pt x="127" y="93"/>
                  <a:pt x="124" y="93"/>
                </a:cubicBezTo>
                <a:cubicBezTo>
                  <a:pt x="122" y="93"/>
                  <a:pt x="122" y="93"/>
                  <a:pt x="122" y="93"/>
                </a:cubicBezTo>
                <a:cubicBezTo>
                  <a:pt x="121" y="93"/>
                  <a:pt x="120" y="92"/>
                  <a:pt x="120" y="92"/>
                </a:cubicBezTo>
                <a:cubicBezTo>
                  <a:pt x="119" y="92"/>
                  <a:pt x="119" y="91"/>
                  <a:pt x="119" y="90"/>
                </a:cubicBezTo>
                <a:cubicBezTo>
                  <a:pt x="119" y="90"/>
                  <a:pt x="119" y="89"/>
                  <a:pt x="119" y="89"/>
                </a:cubicBezTo>
                <a:cubicBezTo>
                  <a:pt x="119" y="88"/>
                  <a:pt x="118" y="87"/>
                  <a:pt x="118" y="87"/>
                </a:cubicBezTo>
                <a:cubicBezTo>
                  <a:pt x="116" y="86"/>
                  <a:pt x="116" y="87"/>
                  <a:pt x="115" y="88"/>
                </a:cubicBezTo>
                <a:cubicBezTo>
                  <a:pt x="114" y="89"/>
                  <a:pt x="113" y="89"/>
                  <a:pt x="112" y="90"/>
                </a:cubicBezTo>
                <a:cubicBezTo>
                  <a:pt x="111" y="90"/>
                  <a:pt x="110" y="90"/>
                  <a:pt x="109" y="90"/>
                </a:cubicBezTo>
                <a:cubicBezTo>
                  <a:pt x="108" y="89"/>
                  <a:pt x="107" y="89"/>
                  <a:pt x="106" y="89"/>
                </a:cubicBezTo>
                <a:cubicBezTo>
                  <a:pt x="105" y="89"/>
                  <a:pt x="104" y="89"/>
                  <a:pt x="103" y="88"/>
                </a:cubicBezTo>
                <a:cubicBezTo>
                  <a:pt x="102" y="88"/>
                  <a:pt x="101" y="88"/>
                  <a:pt x="100" y="88"/>
                </a:cubicBezTo>
                <a:cubicBezTo>
                  <a:pt x="99" y="88"/>
                  <a:pt x="99" y="87"/>
                  <a:pt x="98" y="87"/>
                </a:cubicBezTo>
                <a:cubicBezTo>
                  <a:pt x="97" y="87"/>
                  <a:pt x="97" y="87"/>
                  <a:pt x="96" y="87"/>
                </a:cubicBezTo>
                <a:cubicBezTo>
                  <a:pt x="96" y="87"/>
                  <a:pt x="96" y="86"/>
                  <a:pt x="95" y="86"/>
                </a:cubicBezTo>
                <a:cubicBezTo>
                  <a:pt x="94" y="86"/>
                  <a:pt x="92" y="86"/>
                  <a:pt x="91" y="85"/>
                </a:cubicBezTo>
                <a:cubicBezTo>
                  <a:pt x="90" y="85"/>
                  <a:pt x="90" y="84"/>
                  <a:pt x="90" y="83"/>
                </a:cubicBezTo>
                <a:cubicBezTo>
                  <a:pt x="89" y="83"/>
                  <a:pt x="89" y="83"/>
                  <a:pt x="89" y="83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2"/>
                  <a:pt x="88" y="81"/>
                  <a:pt x="88" y="81"/>
                </a:cubicBezTo>
                <a:cubicBezTo>
                  <a:pt x="88" y="80"/>
                  <a:pt x="88" y="80"/>
                  <a:pt x="88" y="79"/>
                </a:cubicBezTo>
                <a:cubicBezTo>
                  <a:pt x="87" y="78"/>
                  <a:pt x="86" y="78"/>
                  <a:pt x="86" y="77"/>
                </a:cubicBezTo>
                <a:cubicBezTo>
                  <a:pt x="86" y="77"/>
                  <a:pt x="85" y="77"/>
                  <a:pt x="85" y="77"/>
                </a:cubicBezTo>
                <a:cubicBezTo>
                  <a:pt x="85" y="76"/>
                  <a:pt x="85" y="76"/>
                  <a:pt x="85" y="75"/>
                </a:cubicBezTo>
                <a:cubicBezTo>
                  <a:pt x="84" y="75"/>
                  <a:pt x="84" y="75"/>
                  <a:pt x="84" y="74"/>
                </a:cubicBezTo>
                <a:cubicBezTo>
                  <a:pt x="83" y="73"/>
                  <a:pt x="83" y="73"/>
                  <a:pt x="83" y="72"/>
                </a:cubicBezTo>
                <a:cubicBezTo>
                  <a:pt x="83" y="71"/>
                  <a:pt x="82" y="71"/>
                  <a:pt x="82" y="70"/>
                </a:cubicBezTo>
                <a:cubicBezTo>
                  <a:pt x="81" y="70"/>
                  <a:pt x="80" y="71"/>
                  <a:pt x="80" y="72"/>
                </a:cubicBezTo>
                <a:cubicBezTo>
                  <a:pt x="79" y="72"/>
                  <a:pt x="77" y="71"/>
                  <a:pt x="76" y="71"/>
                </a:cubicBezTo>
                <a:cubicBezTo>
                  <a:pt x="76" y="71"/>
                  <a:pt x="76" y="72"/>
                  <a:pt x="75" y="72"/>
                </a:cubicBezTo>
                <a:cubicBezTo>
                  <a:pt x="75" y="74"/>
                  <a:pt x="76" y="75"/>
                  <a:pt x="77" y="76"/>
                </a:cubicBezTo>
                <a:cubicBezTo>
                  <a:pt x="78" y="76"/>
                  <a:pt x="79" y="76"/>
                  <a:pt x="80" y="77"/>
                </a:cubicBezTo>
                <a:cubicBezTo>
                  <a:pt x="82" y="77"/>
                  <a:pt x="82" y="79"/>
                  <a:pt x="83" y="80"/>
                </a:cubicBezTo>
                <a:cubicBezTo>
                  <a:pt x="84" y="81"/>
                  <a:pt x="85" y="83"/>
                  <a:pt x="85" y="84"/>
                </a:cubicBezTo>
                <a:cubicBezTo>
                  <a:pt x="85" y="84"/>
                  <a:pt x="84" y="84"/>
                  <a:pt x="84" y="84"/>
                </a:cubicBezTo>
                <a:cubicBezTo>
                  <a:pt x="83" y="85"/>
                  <a:pt x="82" y="85"/>
                  <a:pt x="81" y="85"/>
                </a:cubicBezTo>
                <a:cubicBezTo>
                  <a:pt x="80" y="85"/>
                  <a:pt x="80" y="85"/>
                  <a:pt x="80" y="85"/>
                </a:cubicBezTo>
                <a:cubicBezTo>
                  <a:pt x="79" y="85"/>
                  <a:pt x="79" y="85"/>
                  <a:pt x="78" y="85"/>
                </a:cubicBezTo>
                <a:cubicBezTo>
                  <a:pt x="76" y="86"/>
                  <a:pt x="73" y="84"/>
                  <a:pt x="71" y="83"/>
                </a:cubicBezTo>
                <a:cubicBezTo>
                  <a:pt x="70" y="83"/>
                  <a:pt x="70" y="83"/>
                  <a:pt x="70" y="83"/>
                </a:cubicBezTo>
                <a:cubicBezTo>
                  <a:pt x="69" y="83"/>
                  <a:pt x="68" y="82"/>
                  <a:pt x="66" y="82"/>
                </a:cubicBezTo>
                <a:cubicBezTo>
                  <a:pt x="66" y="82"/>
                  <a:pt x="66" y="82"/>
                  <a:pt x="66" y="82"/>
                </a:cubicBezTo>
                <a:cubicBezTo>
                  <a:pt x="65" y="84"/>
                  <a:pt x="66" y="84"/>
                  <a:pt x="66" y="85"/>
                </a:cubicBezTo>
                <a:cubicBezTo>
                  <a:pt x="66" y="86"/>
                  <a:pt x="66" y="86"/>
                  <a:pt x="66" y="86"/>
                </a:cubicBezTo>
                <a:cubicBezTo>
                  <a:pt x="65" y="86"/>
                  <a:pt x="64" y="86"/>
                  <a:pt x="63" y="86"/>
                </a:cubicBezTo>
                <a:cubicBezTo>
                  <a:pt x="62" y="86"/>
                  <a:pt x="61" y="86"/>
                  <a:pt x="60" y="86"/>
                </a:cubicBezTo>
                <a:cubicBezTo>
                  <a:pt x="60" y="86"/>
                  <a:pt x="59" y="87"/>
                  <a:pt x="59" y="87"/>
                </a:cubicBezTo>
                <a:cubicBezTo>
                  <a:pt x="58" y="86"/>
                  <a:pt x="57" y="87"/>
                  <a:pt x="56" y="87"/>
                </a:cubicBezTo>
                <a:cubicBezTo>
                  <a:pt x="55" y="86"/>
                  <a:pt x="55" y="86"/>
                  <a:pt x="54" y="85"/>
                </a:cubicBezTo>
                <a:cubicBezTo>
                  <a:pt x="53" y="85"/>
                  <a:pt x="52" y="85"/>
                  <a:pt x="52" y="85"/>
                </a:cubicBezTo>
                <a:cubicBezTo>
                  <a:pt x="51" y="84"/>
                  <a:pt x="51" y="83"/>
                  <a:pt x="51" y="83"/>
                </a:cubicBezTo>
                <a:cubicBezTo>
                  <a:pt x="50" y="83"/>
                  <a:pt x="50" y="83"/>
                  <a:pt x="50" y="83"/>
                </a:cubicBezTo>
                <a:cubicBezTo>
                  <a:pt x="49" y="83"/>
                  <a:pt x="49" y="82"/>
                  <a:pt x="48" y="82"/>
                </a:cubicBezTo>
                <a:cubicBezTo>
                  <a:pt x="48" y="82"/>
                  <a:pt x="48" y="81"/>
                  <a:pt x="48" y="81"/>
                </a:cubicBezTo>
                <a:cubicBezTo>
                  <a:pt x="48" y="81"/>
                  <a:pt x="48" y="81"/>
                  <a:pt x="47" y="81"/>
                </a:cubicBezTo>
                <a:cubicBezTo>
                  <a:pt x="47" y="80"/>
                  <a:pt x="47" y="80"/>
                  <a:pt x="46" y="79"/>
                </a:cubicBezTo>
                <a:cubicBezTo>
                  <a:pt x="46" y="79"/>
                  <a:pt x="46" y="79"/>
                  <a:pt x="46" y="79"/>
                </a:cubicBezTo>
                <a:cubicBezTo>
                  <a:pt x="45" y="78"/>
                  <a:pt x="45" y="78"/>
                  <a:pt x="45" y="78"/>
                </a:cubicBezTo>
                <a:cubicBezTo>
                  <a:pt x="44" y="77"/>
                  <a:pt x="43" y="76"/>
                  <a:pt x="43" y="75"/>
                </a:cubicBezTo>
                <a:cubicBezTo>
                  <a:pt x="43" y="74"/>
                  <a:pt x="43" y="73"/>
                  <a:pt x="43" y="73"/>
                </a:cubicBezTo>
                <a:cubicBezTo>
                  <a:pt x="43" y="72"/>
                  <a:pt x="43" y="72"/>
                  <a:pt x="43" y="71"/>
                </a:cubicBezTo>
                <a:cubicBezTo>
                  <a:pt x="43" y="70"/>
                  <a:pt x="44" y="69"/>
                  <a:pt x="45" y="69"/>
                </a:cubicBezTo>
                <a:cubicBezTo>
                  <a:pt x="45" y="68"/>
                  <a:pt x="46" y="68"/>
                  <a:pt x="46" y="67"/>
                </a:cubicBezTo>
                <a:cubicBezTo>
                  <a:pt x="47" y="67"/>
                  <a:pt x="49" y="67"/>
                  <a:pt x="50" y="67"/>
                </a:cubicBezTo>
                <a:cubicBezTo>
                  <a:pt x="51" y="66"/>
                  <a:pt x="51" y="67"/>
                  <a:pt x="52" y="66"/>
                </a:cubicBezTo>
                <a:cubicBezTo>
                  <a:pt x="52" y="66"/>
                  <a:pt x="53" y="66"/>
                  <a:pt x="53" y="65"/>
                </a:cubicBezTo>
                <a:cubicBezTo>
                  <a:pt x="53" y="64"/>
                  <a:pt x="52" y="62"/>
                  <a:pt x="52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50" y="61"/>
                  <a:pt x="50" y="61"/>
                  <a:pt x="50" y="60"/>
                </a:cubicBezTo>
                <a:cubicBezTo>
                  <a:pt x="50" y="60"/>
                  <a:pt x="49" y="60"/>
                  <a:pt x="49" y="59"/>
                </a:cubicBezTo>
                <a:cubicBezTo>
                  <a:pt x="49" y="59"/>
                  <a:pt x="49" y="58"/>
                  <a:pt x="49" y="57"/>
                </a:cubicBezTo>
                <a:cubicBezTo>
                  <a:pt x="49" y="57"/>
                  <a:pt x="48" y="57"/>
                  <a:pt x="48" y="57"/>
                </a:cubicBezTo>
                <a:cubicBezTo>
                  <a:pt x="48" y="56"/>
                  <a:pt x="48" y="56"/>
                  <a:pt x="48" y="55"/>
                </a:cubicBezTo>
                <a:cubicBezTo>
                  <a:pt x="47" y="54"/>
                  <a:pt x="46" y="52"/>
                  <a:pt x="45" y="50"/>
                </a:cubicBezTo>
                <a:cubicBezTo>
                  <a:pt x="45" y="49"/>
                  <a:pt x="45" y="49"/>
                  <a:pt x="45" y="49"/>
                </a:cubicBezTo>
                <a:cubicBezTo>
                  <a:pt x="45" y="47"/>
                  <a:pt x="46" y="45"/>
                  <a:pt x="47" y="44"/>
                </a:cubicBezTo>
                <a:cubicBezTo>
                  <a:pt x="47" y="44"/>
                  <a:pt x="47" y="43"/>
                  <a:pt x="48" y="42"/>
                </a:cubicBezTo>
                <a:cubicBezTo>
                  <a:pt x="48" y="42"/>
                  <a:pt x="51" y="40"/>
                  <a:pt x="51" y="40"/>
                </a:cubicBezTo>
                <a:cubicBezTo>
                  <a:pt x="51" y="40"/>
                  <a:pt x="53" y="40"/>
                  <a:pt x="53" y="40"/>
                </a:cubicBezTo>
                <a:cubicBezTo>
                  <a:pt x="54" y="40"/>
                  <a:pt x="55" y="40"/>
                  <a:pt x="55" y="40"/>
                </a:cubicBezTo>
                <a:cubicBezTo>
                  <a:pt x="56" y="39"/>
                  <a:pt x="57" y="39"/>
                  <a:pt x="57" y="39"/>
                </a:cubicBezTo>
                <a:cubicBezTo>
                  <a:pt x="58" y="39"/>
                  <a:pt x="59" y="38"/>
                  <a:pt x="60" y="38"/>
                </a:cubicBezTo>
                <a:cubicBezTo>
                  <a:pt x="61" y="38"/>
                  <a:pt x="62" y="38"/>
                  <a:pt x="63" y="38"/>
                </a:cubicBezTo>
                <a:cubicBezTo>
                  <a:pt x="63" y="38"/>
                  <a:pt x="64" y="39"/>
                  <a:pt x="64" y="40"/>
                </a:cubicBezTo>
                <a:cubicBezTo>
                  <a:pt x="65" y="41"/>
                  <a:pt x="66" y="42"/>
                  <a:pt x="67" y="44"/>
                </a:cubicBezTo>
                <a:cubicBezTo>
                  <a:pt x="67" y="44"/>
                  <a:pt x="67" y="44"/>
                  <a:pt x="68" y="44"/>
                </a:cubicBezTo>
                <a:cubicBezTo>
                  <a:pt x="68" y="45"/>
                  <a:pt x="69" y="46"/>
                  <a:pt x="69" y="46"/>
                </a:cubicBezTo>
                <a:cubicBezTo>
                  <a:pt x="70" y="46"/>
                  <a:pt x="71" y="46"/>
                  <a:pt x="72" y="46"/>
                </a:cubicBezTo>
                <a:cubicBezTo>
                  <a:pt x="72" y="45"/>
                  <a:pt x="72" y="45"/>
                  <a:pt x="72" y="45"/>
                </a:cubicBezTo>
                <a:cubicBezTo>
                  <a:pt x="72" y="43"/>
                  <a:pt x="71" y="43"/>
                  <a:pt x="70" y="42"/>
                </a:cubicBezTo>
                <a:cubicBezTo>
                  <a:pt x="70" y="42"/>
                  <a:pt x="70" y="41"/>
                  <a:pt x="69" y="41"/>
                </a:cubicBezTo>
                <a:cubicBezTo>
                  <a:pt x="69" y="41"/>
                  <a:pt x="68" y="40"/>
                  <a:pt x="68" y="40"/>
                </a:cubicBezTo>
                <a:cubicBezTo>
                  <a:pt x="67" y="38"/>
                  <a:pt x="67" y="37"/>
                  <a:pt x="67" y="36"/>
                </a:cubicBezTo>
                <a:cubicBezTo>
                  <a:pt x="67" y="35"/>
                  <a:pt x="66" y="33"/>
                  <a:pt x="66" y="32"/>
                </a:cubicBezTo>
                <a:cubicBezTo>
                  <a:pt x="66" y="32"/>
                  <a:pt x="69" y="30"/>
                  <a:pt x="70" y="29"/>
                </a:cubicBezTo>
                <a:cubicBezTo>
                  <a:pt x="70" y="29"/>
                  <a:pt x="70" y="29"/>
                  <a:pt x="71" y="29"/>
                </a:cubicBezTo>
                <a:cubicBezTo>
                  <a:pt x="71" y="29"/>
                  <a:pt x="71" y="29"/>
                  <a:pt x="71" y="29"/>
                </a:cubicBezTo>
                <a:cubicBezTo>
                  <a:pt x="71" y="29"/>
                  <a:pt x="71" y="28"/>
                  <a:pt x="71" y="28"/>
                </a:cubicBezTo>
                <a:cubicBezTo>
                  <a:pt x="71" y="27"/>
                  <a:pt x="68" y="25"/>
                  <a:pt x="67" y="25"/>
                </a:cubicBezTo>
                <a:cubicBezTo>
                  <a:pt x="66" y="26"/>
                  <a:pt x="66" y="26"/>
                  <a:pt x="65" y="27"/>
                </a:cubicBezTo>
                <a:cubicBezTo>
                  <a:pt x="64" y="27"/>
                  <a:pt x="63" y="27"/>
                  <a:pt x="63" y="27"/>
                </a:cubicBezTo>
                <a:cubicBezTo>
                  <a:pt x="62" y="27"/>
                  <a:pt x="62" y="28"/>
                  <a:pt x="62" y="28"/>
                </a:cubicBezTo>
                <a:cubicBezTo>
                  <a:pt x="62" y="29"/>
                  <a:pt x="61" y="32"/>
                  <a:pt x="62" y="33"/>
                </a:cubicBezTo>
                <a:cubicBezTo>
                  <a:pt x="62" y="33"/>
                  <a:pt x="62" y="34"/>
                  <a:pt x="61" y="34"/>
                </a:cubicBezTo>
                <a:cubicBezTo>
                  <a:pt x="60" y="34"/>
                  <a:pt x="59" y="33"/>
                  <a:pt x="58" y="34"/>
                </a:cubicBezTo>
                <a:cubicBezTo>
                  <a:pt x="58" y="34"/>
                  <a:pt x="57" y="35"/>
                  <a:pt x="56" y="34"/>
                </a:cubicBezTo>
                <a:cubicBezTo>
                  <a:pt x="56" y="34"/>
                  <a:pt x="55" y="34"/>
                  <a:pt x="55" y="34"/>
                </a:cubicBezTo>
                <a:cubicBezTo>
                  <a:pt x="55" y="34"/>
                  <a:pt x="53" y="34"/>
                  <a:pt x="53" y="34"/>
                </a:cubicBezTo>
                <a:cubicBezTo>
                  <a:pt x="51" y="34"/>
                  <a:pt x="50" y="36"/>
                  <a:pt x="48" y="35"/>
                </a:cubicBezTo>
                <a:cubicBezTo>
                  <a:pt x="47" y="35"/>
                  <a:pt x="47" y="36"/>
                  <a:pt x="46" y="36"/>
                </a:cubicBezTo>
                <a:cubicBezTo>
                  <a:pt x="45" y="37"/>
                  <a:pt x="44" y="36"/>
                  <a:pt x="44" y="36"/>
                </a:cubicBezTo>
                <a:cubicBezTo>
                  <a:pt x="43" y="35"/>
                  <a:pt x="44" y="35"/>
                  <a:pt x="44" y="34"/>
                </a:cubicBezTo>
                <a:cubicBezTo>
                  <a:pt x="45" y="33"/>
                  <a:pt x="46" y="31"/>
                  <a:pt x="47" y="30"/>
                </a:cubicBezTo>
                <a:cubicBezTo>
                  <a:pt x="48" y="30"/>
                  <a:pt x="48" y="30"/>
                  <a:pt x="48" y="29"/>
                </a:cubicBezTo>
                <a:cubicBezTo>
                  <a:pt x="49" y="28"/>
                  <a:pt x="51" y="27"/>
                  <a:pt x="52" y="26"/>
                </a:cubicBezTo>
                <a:cubicBezTo>
                  <a:pt x="52" y="26"/>
                  <a:pt x="53" y="26"/>
                  <a:pt x="53" y="26"/>
                </a:cubicBezTo>
                <a:cubicBezTo>
                  <a:pt x="54" y="25"/>
                  <a:pt x="55" y="24"/>
                  <a:pt x="55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2"/>
                  <a:pt x="60" y="22"/>
                  <a:pt x="61" y="21"/>
                </a:cubicBezTo>
                <a:cubicBezTo>
                  <a:pt x="61" y="21"/>
                  <a:pt x="62" y="21"/>
                  <a:pt x="62" y="21"/>
                </a:cubicBezTo>
                <a:cubicBezTo>
                  <a:pt x="63" y="21"/>
                  <a:pt x="63" y="21"/>
                  <a:pt x="63" y="20"/>
                </a:cubicBezTo>
                <a:cubicBezTo>
                  <a:pt x="63" y="20"/>
                  <a:pt x="64" y="20"/>
                  <a:pt x="64" y="20"/>
                </a:cubicBezTo>
                <a:cubicBezTo>
                  <a:pt x="64" y="20"/>
                  <a:pt x="65" y="20"/>
                  <a:pt x="65" y="20"/>
                </a:cubicBezTo>
                <a:cubicBezTo>
                  <a:pt x="65" y="20"/>
                  <a:pt x="66" y="20"/>
                  <a:pt x="66" y="20"/>
                </a:cubicBezTo>
                <a:cubicBezTo>
                  <a:pt x="67" y="19"/>
                  <a:pt x="68" y="19"/>
                  <a:pt x="69" y="19"/>
                </a:cubicBezTo>
                <a:cubicBezTo>
                  <a:pt x="69" y="19"/>
                  <a:pt x="70" y="19"/>
                  <a:pt x="71" y="19"/>
                </a:cubicBezTo>
                <a:cubicBezTo>
                  <a:pt x="73" y="19"/>
                  <a:pt x="74" y="19"/>
                  <a:pt x="74" y="18"/>
                </a:cubicBezTo>
                <a:cubicBezTo>
                  <a:pt x="74" y="16"/>
                  <a:pt x="73" y="17"/>
                  <a:pt x="72" y="16"/>
                </a:cubicBezTo>
                <a:cubicBezTo>
                  <a:pt x="70" y="15"/>
                  <a:pt x="66" y="16"/>
                  <a:pt x="64" y="17"/>
                </a:cubicBezTo>
                <a:cubicBezTo>
                  <a:pt x="64" y="17"/>
                  <a:pt x="63" y="17"/>
                  <a:pt x="63" y="17"/>
                </a:cubicBezTo>
                <a:cubicBezTo>
                  <a:pt x="63" y="16"/>
                  <a:pt x="63" y="16"/>
                  <a:pt x="63" y="16"/>
                </a:cubicBezTo>
                <a:cubicBezTo>
                  <a:pt x="64" y="16"/>
                  <a:pt x="64" y="16"/>
                  <a:pt x="65" y="16"/>
                </a:cubicBezTo>
                <a:cubicBezTo>
                  <a:pt x="65" y="16"/>
                  <a:pt x="65" y="16"/>
                  <a:pt x="65" y="16"/>
                </a:cubicBezTo>
                <a:cubicBezTo>
                  <a:pt x="66" y="15"/>
                  <a:pt x="67" y="15"/>
                  <a:pt x="68" y="14"/>
                </a:cubicBezTo>
                <a:cubicBezTo>
                  <a:pt x="68" y="14"/>
                  <a:pt x="70" y="13"/>
                  <a:pt x="71" y="13"/>
                </a:cubicBezTo>
                <a:cubicBezTo>
                  <a:pt x="71" y="13"/>
                  <a:pt x="72" y="13"/>
                  <a:pt x="72" y="14"/>
                </a:cubicBezTo>
                <a:cubicBezTo>
                  <a:pt x="73" y="14"/>
                  <a:pt x="74" y="14"/>
                  <a:pt x="74" y="14"/>
                </a:cubicBezTo>
                <a:cubicBezTo>
                  <a:pt x="75" y="14"/>
                  <a:pt x="75" y="14"/>
                  <a:pt x="76" y="15"/>
                </a:cubicBezTo>
                <a:cubicBezTo>
                  <a:pt x="76" y="16"/>
                  <a:pt x="75" y="17"/>
                  <a:pt x="75" y="19"/>
                </a:cubicBezTo>
                <a:cubicBezTo>
                  <a:pt x="75" y="19"/>
                  <a:pt x="75" y="21"/>
                  <a:pt x="75" y="22"/>
                </a:cubicBezTo>
                <a:cubicBezTo>
                  <a:pt x="76" y="22"/>
                  <a:pt x="76" y="23"/>
                  <a:pt x="76" y="23"/>
                </a:cubicBezTo>
                <a:cubicBezTo>
                  <a:pt x="76" y="23"/>
                  <a:pt x="76" y="24"/>
                  <a:pt x="76" y="24"/>
                </a:cubicBezTo>
                <a:cubicBezTo>
                  <a:pt x="76" y="24"/>
                  <a:pt x="76" y="25"/>
                  <a:pt x="76" y="26"/>
                </a:cubicBezTo>
                <a:cubicBezTo>
                  <a:pt x="77" y="28"/>
                  <a:pt x="80" y="29"/>
                  <a:pt x="81" y="30"/>
                </a:cubicBezTo>
                <a:cubicBezTo>
                  <a:pt x="81" y="31"/>
                  <a:pt x="81" y="31"/>
                  <a:pt x="80" y="32"/>
                </a:cubicBezTo>
                <a:cubicBezTo>
                  <a:pt x="80" y="32"/>
                  <a:pt x="80" y="33"/>
                  <a:pt x="80" y="33"/>
                </a:cubicBezTo>
                <a:cubicBezTo>
                  <a:pt x="79" y="34"/>
                  <a:pt x="80" y="35"/>
                  <a:pt x="79" y="36"/>
                </a:cubicBezTo>
                <a:cubicBezTo>
                  <a:pt x="79" y="36"/>
                  <a:pt x="79" y="38"/>
                  <a:pt x="79" y="38"/>
                </a:cubicBezTo>
                <a:cubicBezTo>
                  <a:pt x="79" y="39"/>
                  <a:pt x="79" y="39"/>
                  <a:pt x="79" y="40"/>
                </a:cubicBezTo>
                <a:cubicBezTo>
                  <a:pt x="79" y="41"/>
                  <a:pt x="79" y="42"/>
                  <a:pt x="79" y="43"/>
                </a:cubicBezTo>
                <a:cubicBezTo>
                  <a:pt x="80" y="44"/>
                  <a:pt x="80" y="44"/>
                  <a:pt x="81" y="45"/>
                </a:cubicBezTo>
                <a:cubicBezTo>
                  <a:pt x="81" y="45"/>
                  <a:pt x="81" y="45"/>
                  <a:pt x="81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3" y="43"/>
                  <a:pt x="82" y="41"/>
                  <a:pt x="82" y="40"/>
                </a:cubicBezTo>
                <a:cubicBezTo>
                  <a:pt x="82" y="38"/>
                  <a:pt x="82" y="38"/>
                  <a:pt x="82" y="38"/>
                </a:cubicBezTo>
                <a:cubicBezTo>
                  <a:pt x="83" y="37"/>
                  <a:pt x="83" y="35"/>
                  <a:pt x="84" y="35"/>
                </a:cubicBezTo>
                <a:cubicBezTo>
                  <a:pt x="84" y="34"/>
                  <a:pt x="85" y="34"/>
                  <a:pt x="85" y="33"/>
                </a:cubicBezTo>
                <a:cubicBezTo>
                  <a:pt x="86" y="32"/>
                  <a:pt x="86" y="31"/>
                  <a:pt x="87" y="31"/>
                </a:cubicBezTo>
                <a:cubicBezTo>
                  <a:pt x="88" y="30"/>
                  <a:pt x="91" y="31"/>
                  <a:pt x="92" y="31"/>
                </a:cubicBezTo>
                <a:cubicBezTo>
                  <a:pt x="93" y="31"/>
                  <a:pt x="93" y="30"/>
                  <a:pt x="93" y="30"/>
                </a:cubicBezTo>
                <a:cubicBezTo>
                  <a:pt x="93" y="29"/>
                  <a:pt x="92" y="27"/>
                  <a:pt x="91" y="27"/>
                </a:cubicBezTo>
                <a:cubicBezTo>
                  <a:pt x="89" y="26"/>
                  <a:pt x="88" y="27"/>
                  <a:pt x="87" y="26"/>
                </a:cubicBezTo>
                <a:cubicBezTo>
                  <a:pt x="84" y="26"/>
                  <a:pt x="82" y="25"/>
                  <a:pt x="81" y="23"/>
                </a:cubicBezTo>
                <a:cubicBezTo>
                  <a:pt x="81" y="22"/>
                  <a:pt x="81" y="22"/>
                  <a:pt x="81" y="22"/>
                </a:cubicBezTo>
                <a:cubicBezTo>
                  <a:pt x="80" y="19"/>
                  <a:pt x="81" y="18"/>
                  <a:pt x="83" y="18"/>
                </a:cubicBezTo>
                <a:cubicBezTo>
                  <a:pt x="84" y="18"/>
                  <a:pt x="84" y="18"/>
                  <a:pt x="85" y="17"/>
                </a:cubicBezTo>
                <a:cubicBezTo>
                  <a:pt x="85" y="17"/>
                  <a:pt x="85" y="16"/>
                  <a:pt x="85" y="15"/>
                </a:cubicBezTo>
                <a:cubicBezTo>
                  <a:pt x="84" y="14"/>
                  <a:pt x="84" y="13"/>
                  <a:pt x="83" y="12"/>
                </a:cubicBezTo>
                <a:cubicBezTo>
                  <a:pt x="83" y="12"/>
                  <a:pt x="82" y="11"/>
                  <a:pt x="82" y="11"/>
                </a:cubicBezTo>
                <a:cubicBezTo>
                  <a:pt x="82" y="10"/>
                  <a:pt x="82" y="9"/>
                  <a:pt x="83" y="9"/>
                </a:cubicBezTo>
                <a:cubicBezTo>
                  <a:pt x="83" y="8"/>
                  <a:pt x="83" y="8"/>
                  <a:pt x="83" y="8"/>
                </a:cubicBezTo>
                <a:cubicBezTo>
                  <a:pt x="84" y="7"/>
                  <a:pt x="88" y="6"/>
                  <a:pt x="89" y="6"/>
                </a:cubicBezTo>
                <a:cubicBezTo>
                  <a:pt x="90" y="6"/>
                  <a:pt x="91" y="6"/>
                  <a:pt x="92" y="6"/>
                </a:cubicBezTo>
                <a:cubicBezTo>
                  <a:pt x="94" y="5"/>
                  <a:pt x="95" y="5"/>
                  <a:pt x="96" y="5"/>
                </a:cubicBezTo>
                <a:cubicBezTo>
                  <a:pt x="96" y="6"/>
                  <a:pt x="97" y="7"/>
                  <a:pt x="97" y="7"/>
                </a:cubicBezTo>
                <a:cubicBezTo>
                  <a:pt x="98" y="8"/>
                  <a:pt x="99" y="7"/>
                  <a:pt x="99" y="8"/>
                </a:cubicBezTo>
                <a:cubicBezTo>
                  <a:pt x="99" y="12"/>
                  <a:pt x="94" y="10"/>
                  <a:pt x="92" y="11"/>
                </a:cubicBezTo>
                <a:cubicBezTo>
                  <a:pt x="91" y="11"/>
                  <a:pt x="91" y="12"/>
                  <a:pt x="91" y="13"/>
                </a:cubicBezTo>
                <a:cubicBezTo>
                  <a:pt x="92" y="13"/>
                  <a:pt x="92" y="14"/>
                  <a:pt x="92" y="14"/>
                </a:cubicBezTo>
                <a:cubicBezTo>
                  <a:pt x="93" y="14"/>
                  <a:pt x="94" y="15"/>
                  <a:pt x="95" y="15"/>
                </a:cubicBezTo>
                <a:cubicBezTo>
                  <a:pt x="95" y="16"/>
                  <a:pt x="95" y="17"/>
                  <a:pt x="95" y="17"/>
                </a:cubicBezTo>
                <a:cubicBezTo>
                  <a:pt x="96" y="18"/>
                  <a:pt x="96" y="19"/>
                  <a:pt x="96" y="19"/>
                </a:cubicBezTo>
                <a:cubicBezTo>
                  <a:pt x="96" y="19"/>
                  <a:pt x="96" y="20"/>
                  <a:pt x="96" y="20"/>
                </a:cubicBezTo>
                <a:cubicBezTo>
                  <a:pt x="97" y="20"/>
                  <a:pt x="97" y="21"/>
                  <a:pt x="97" y="21"/>
                </a:cubicBezTo>
                <a:cubicBezTo>
                  <a:pt x="98" y="21"/>
                  <a:pt x="98" y="22"/>
                  <a:pt x="98" y="23"/>
                </a:cubicBezTo>
                <a:cubicBezTo>
                  <a:pt x="98" y="23"/>
                  <a:pt x="99" y="23"/>
                  <a:pt x="99" y="24"/>
                </a:cubicBezTo>
                <a:cubicBezTo>
                  <a:pt x="99" y="24"/>
                  <a:pt x="99" y="25"/>
                  <a:pt x="99" y="25"/>
                </a:cubicBezTo>
                <a:cubicBezTo>
                  <a:pt x="100" y="25"/>
                  <a:pt x="100" y="25"/>
                  <a:pt x="100" y="26"/>
                </a:cubicBezTo>
                <a:cubicBezTo>
                  <a:pt x="100" y="26"/>
                  <a:pt x="100" y="26"/>
                  <a:pt x="100" y="26"/>
                </a:cubicBezTo>
                <a:cubicBezTo>
                  <a:pt x="100" y="26"/>
                  <a:pt x="100" y="27"/>
                  <a:pt x="100" y="27"/>
                </a:cubicBezTo>
                <a:cubicBezTo>
                  <a:pt x="100" y="27"/>
                  <a:pt x="100" y="28"/>
                  <a:pt x="100" y="28"/>
                </a:cubicBezTo>
                <a:cubicBezTo>
                  <a:pt x="100" y="29"/>
                  <a:pt x="101" y="30"/>
                  <a:pt x="101" y="31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01" y="32"/>
                  <a:pt x="101" y="32"/>
                  <a:pt x="101" y="33"/>
                </a:cubicBezTo>
                <a:cubicBezTo>
                  <a:pt x="102" y="33"/>
                  <a:pt x="101" y="34"/>
                  <a:pt x="101" y="34"/>
                </a:cubicBezTo>
                <a:cubicBezTo>
                  <a:pt x="101" y="35"/>
                  <a:pt x="101" y="35"/>
                  <a:pt x="101" y="35"/>
                </a:cubicBezTo>
                <a:cubicBezTo>
                  <a:pt x="101" y="36"/>
                  <a:pt x="101" y="37"/>
                  <a:pt x="100" y="37"/>
                </a:cubicBezTo>
                <a:cubicBezTo>
                  <a:pt x="100" y="38"/>
                  <a:pt x="100" y="38"/>
                  <a:pt x="100" y="38"/>
                </a:cubicBezTo>
                <a:cubicBezTo>
                  <a:pt x="100" y="39"/>
                  <a:pt x="99" y="40"/>
                  <a:pt x="100" y="41"/>
                </a:cubicBezTo>
                <a:cubicBezTo>
                  <a:pt x="100" y="42"/>
                  <a:pt x="99" y="44"/>
                  <a:pt x="101" y="45"/>
                </a:cubicBezTo>
                <a:cubicBezTo>
                  <a:pt x="101" y="45"/>
                  <a:pt x="102" y="44"/>
                  <a:pt x="102" y="44"/>
                </a:cubicBezTo>
                <a:cubicBezTo>
                  <a:pt x="103" y="44"/>
                  <a:pt x="103" y="43"/>
                  <a:pt x="103" y="42"/>
                </a:cubicBezTo>
                <a:cubicBezTo>
                  <a:pt x="103" y="41"/>
                  <a:pt x="103" y="41"/>
                  <a:pt x="103" y="41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05" y="39"/>
                  <a:pt x="105" y="38"/>
                  <a:pt x="105" y="37"/>
                </a:cubicBezTo>
                <a:cubicBezTo>
                  <a:pt x="106" y="35"/>
                  <a:pt x="107" y="33"/>
                  <a:pt x="108" y="32"/>
                </a:cubicBezTo>
                <a:cubicBezTo>
                  <a:pt x="109" y="31"/>
                  <a:pt x="111" y="29"/>
                  <a:pt x="112" y="28"/>
                </a:cubicBezTo>
                <a:cubicBezTo>
                  <a:pt x="113" y="28"/>
                  <a:pt x="113" y="28"/>
                  <a:pt x="113" y="28"/>
                </a:cubicBezTo>
                <a:cubicBezTo>
                  <a:pt x="114" y="28"/>
                  <a:pt x="114" y="27"/>
                  <a:pt x="114" y="27"/>
                </a:cubicBezTo>
                <a:cubicBezTo>
                  <a:pt x="114" y="25"/>
                  <a:pt x="112" y="24"/>
                  <a:pt x="110" y="24"/>
                </a:cubicBezTo>
                <a:cubicBezTo>
                  <a:pt x="110" y="23"/>
                  <a:pt x="109" y="22"/>
                  <a:pt x="108" y="22"/>
                </a:cubicBezTo>
                <a:cubicBezTo>
                  <a:pt x="108" y="21"/>
                  <a:pt x="107" y="21"/>
                  <a:pt x="107" y="21"/>
                </a:cubicBezTo>
                <a:cubicBezTo>
                  <a:pt x="106" y="21"/>
                  <a:pt x="105" y="19"/>
                  <a:pt x="105" y="19"/>
                </a:cubicBezTo>
                <a:cubicBezTo>
                  <a:pt x="104" y="18"/>
                  <a:pt x="105" y="16"/>
                  <a:pt x="104" y="15"/>
                </a:cubicBezTo>
                <a:cubicBezTo>
                  <a:pt x="104" y="15"/>
                  <a:pt x="104" y="15"/>
                  <a:pt x="104" y="14"/>
                </a:cubicBezTo>
                <a:cubicBezTo>
                  <a:pt x="104" y="14"/>
                  <a:pt x="104" y="14"/>
                  <a:pt x="104" y="13"/>
                </a:cubicBezTo>
                <a:cubicBezTo>
                  <a:pt x="105" y="12"/>
                  <a:pt x="104" y="12"/>
                  <a:pt x="104" y="11"/>
                </a:cubicBezTo>
                <a:cubicBezTo>
                  <a:pt x="105" y="9"/>
                  <a:pt x="106" y="7"/>
                  <a:pt x="107" y="6"/>
                </a:cubicBezTo>
                <a:cubicBezTo>
                  <a:pt x="108" y="6"/>
                  <a:pt x="108" y="6"/>
                  <a:pt x="109" y="6"/>
                </a:cubicBezTo>
                <a:cubicBezTo>
                  <a:pt x="109" y="5"/>
                  <a:pt x="109" y="5"/>
                  <a:pt x="109" y="5"/>
                </a:cubicBezTo>
                <a:cubicBezTo>
                  <a:pt x="110" y="5"/>
                  <a:pt x="112" y="5"/>
                  <a:pt x="113" y="6"/>
                </a:cubicBezTo>
                <a:cubicBezTo>
                  <a:pt x="114" y="6"/>
                  <a:pt x="114" y="7"/>
                  <a:pt x="115" y="7"/>
                </a:cubicBezTo>
                <a:cubicBezTo>
                  <a:pt x="115" y="7"/>
                  <a:pt x="116" y="7"/>
                  <a:pt x="117" y="8"/>
                </a:cubicBezTo>
                <a:cubicBezTo>
                  <a:pt x="118" y="8"/>
                  <a:pt x="120" y="9"/>
                  <a:pt x="121" y="10"/>
                </a:cubicBezTo>
                <a:cubicBezTo>
                  <a:pt x="121" y="11"/>
                  <a:pt x="117" y="11"/>
                  <a:pt x="116" y="11"/>
                </a:cubicBezTo>
                <a:cubicBezTo>
                  <a:pt x="115" y="11"/>
                  <a:pt x="115" y="12"/>
                  <a:pt x="114" y="12"/>
                </a:cubicBezTo>
                <a:cubicBezTo>
                  <a:pt x="114" y="12"/>
                  <a:pt x="113" y="12"/>
                  <a:pt x="113" y="12"/>
                </a:cubicBezTo>
                <a:cubicBezTo>
                  <a:pt x="112" y="12"/>
                  <a:pt x="111" y="13"/>
                  <a:pt x="110" y="13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0" y="15"/>
                  <a:pt x="109" y="16"/>
                  <a:pt x="110" y="16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10" y="16"/>
                  <a:pt x="111" y="16"/>
                  <a:pt x="111" y="16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12" y="17"/>
                  <a:pt x="113" y="17"/>
                  <a:pt x="113" y="17"/>
                </a:cubicBezTo>
                <a:cubicBezTo>
                  <a:pt x="114" y="17"/>
                  <a:pt x="114" y="18"/>
                  <a:pt x="114" y="18"/>
                </a:cubicBezTo>
                <a:cubicBezTo>
                  <a:pt x="115" y="18"/>
                  <a:pt x="116" y="18"/>
                  <a:pt x="117" y="19"/>
                </a:cubicBezTo>
                <a:cubicBezTo>
                  <a:pt x="117" y="20"/>
                  <a:pt x="118" y="21"/>
                  <a:pt x="119" y="22"/>
                </a:cubicBezTo>
                <a:cubicBezTo>
                  <a:pt x="119" y="22"/>
                  <a:pt x="120" y="22"/>
                  <a:pt x="120" y="22"/>
                </a:cubicBezTo>
                <a:cubicBezTo>
                  <a:pt x="121" y="22"/>
                  <a:pt x="121" y="22"/>
                  <a:pt x="121" y="22"/>
                </a:cubicBezTo>
                <a:cubicBezTo>
                  <a:pt x="122" y="22"/>
                  <a:pt x="122" y="23"/>
                  <a:pt x="122" y="23"/>
                </a:cubicBezTo>
                <a:cubicBezTo>
                  <a:pt x="123" y="24"/>
                  <a:pt x="125" y="25"/>
                  <a:pt x="126" y="26"/>
                </a:cubicBezTo>
                <a:cubicBezTo>
                  <a:pt x="125" y="27"/>
                  <a:pt x="125" y="26"/>
                  <a:pt x="124" y="26"/>
                </a:cubicBezTo>
                <a:cubicBezTo>
                  <a:pt x="124" y="27"/>
                  <a:pt x="123" y="27"/>
                  <a:pt x="122" y="27"/>
                </a:cubicBezTo>
                <a:cubicBezTo>
                  <a:pt x="122" y="28"/>
                  <a:pt x="122" y="28"/>
                  <a:pt x="122" y="29"/>
                </a:cubicBezTo>
                <a:cubicBezTo>
                  <a:pt x="121" y="29"/>
                  <a:pt x="121" y="29"/>
                  <a:pt x="121" y="29"/>
                </a:cubicBezTo>
                <a:cubicBezTo>
                  <a:pt x="120" y="29"/>
                  <a:pt x="120" y="30"/>
                  <a:pt x="121" y="30"/>
                </a:cubicBezTo>
                <a:cubicBezTo>
                  <a:pt x="119" y="30"/>
                  <a:pt x="120" y="32"/>
                  <a:pt x="120" y="32"/>
                </a:cubicBezTo>
                <a:cubicBezTo>
                  <a:pt x="119" y="33"/>
                  <a:pt x="117" y="34"/>
                  <a:pt x="118" y="35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6" y="37"/>
                  <a:pt x="114" y="36"/>
                  <a:pt x="113" y="37"/>
                </a:cubicBezTo>
                <a:cubicBezTo>
                  <a:pt x="112" y="39"/>
                  <a:pt x="114" y="40"/>
                  <a:pt x="115" y="4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8" y="40"/>
                  <a:pt x="119" y="40"/>
                  <a:pt x="120" y="41"/>
                </a:cubicBezTo>
                <a:cubicBezTo>
                  <a:pt x="120" y="42"/>
                  <a:pt x="120" y="42"/>
                  <a:pt x="120" y="43"/>
                </a:cubicBezTo>
                <a:cubicBezTo>
                  <a:pt x="120" y="43"/>
                  <a:pt x="120" y="43"/>
                  <a:pt x="120" y="44"/>
                </a:cubicBezTo>
                <a:cubicBezTo>
                  <a:pt x="120" y="44"/>
                  <a:pt x="119" y="47"/>
                  <a:pt x="119" y="47"/>
                </a:cubicBezTo>
                <a:cubicBezTo>
                  <a:pt x="119" y="48"/>
                  <a:pt x="119" y="49"/>
                  <a:pt x="119" y="50"/>
                </a:cubicBezTo>
                <a:cubicBezTo>
                  <a:pt x="119" y="51"/>
                  <a:pt x="119" y="52"/>
                  <a:pt x="120" y="53"/>
                </a:cubicBezTo>
                <a:cubicBezTo>
                  <a:pt x="121" y="53"/>
                  <a:pt x="122" y="52"/>
                  <a:pt x="122" y="52"/>
                </a:cubicBezTo>
                <a:cubicBezTo>
                  <a:pt x="123" y="51"/>
                  <a:pt x="124" y="49"/>
                  <a:pt x="124" y="48"/>
                </a:cubicBezTo>
                <a:cubicBezTo>
                  <a:pt x="124" y="48"/>
                  <a:pt x="124" y="47"/>
                  <a:pt x="124" y="47"/>
                </a:cubicBezTo>
                <a:cubicBezTo>
                  <a:pt x="124" y="46"/>
                  <a:pt x="124" y="46"/>
                  <a:pt x="124" y="46"/>
                </a:cubicBezTo>
                <a:cubicBezTo>
                  <a:pt x="124" y="46"/>
                  <a:pt x="124" y="46"/>
                  <a:pt x="124" y="45"/>
                </a:cubicBezTo>
                <a:cubicBezTo>
                  <a:pt x="124" y="45"/>
                  <a:pt x="124" y="44"/>
                  <a:pt x="124" y="44"/>
                </a:cubicBezTo>
                <a:cubicBezTo>
                  <a:pt x="124" y="43"/>
                  <a:pt x="124" y="43"/>
                  <a:pt x="124" y="43"/>
                </a:cubicBezTo>
                <a:cubicBezTo>
                  <a:pt x="124" y="42"/>
                  <a:pt x="125" y="41"/>
                  <a:pt x="125" y="40"/>
                </a:cubicBezTo>
                <a:cubicBezTo>
                  <a:pt x="125" y="40"/>
                  <a:pt x="127" y="39"/>
                  <a:pt x="127" y="39"/>
                </a:cubicBezTo>
                <a:cubicBezTo>
                  <a:pt x="128" y="39"/>
                  <a:pt x="128" y="39"/>
                  <a:pt x="128" y="39"/>
                </a:cubicBezTo>
                <a:cubicBezTo>
                  <a:pt x="128" y="38"/>
                  <a:pt x="129" y="38"/>
                  <a:pt x="129" y="38"/>
                </a:cubicBezTo>
                <a:cubicBezTo>
                  <a:pt x="130" y="37"/>
                  <a:pt x="131" y="36"/>
                  <a:pt x="132" y="36"/>
                </a:cubicBezTo>
                <a:cubicBezTo>
                  <a:pt x="133" y="36"/>
                  <a:pt x="134" y="36"/>
                  <a:pt x="135" y="36"/>
                </a:cubicBezTo>
                <a:cubicBezTo>
                  <a:pt x="135" y="36"/>
                  <a:pt x="135" y="36"/>
                  <a:pt x="136" y="36"/>
                </a:cubicBezTo>
                <a:cubicBezTo>
                  <a:pt x="136" y="36"/>
                  <a:pt x="136" y="36"/>
                  <a:pt x="136" y="36"/>
                </a:cubicBezTo>
                <a:cubicBezTo>
                  <a:pt x="137" y="36"/>
                  <a:pt x="137" y="36"/>
                  <a:pt x="137" y="36"/>
                </a:cubicBezTo>
                <a:cubicBezTo>
                  <a:pt x="137" y="35"/>
                  <a:pt x="137" y="36"/>
                  <a:pt x="138" y="36"/>
                </a:cubicBezTo>
                <a:cubicBezTo>
                  <a:pt x="138" y="36"/>
                  <a:pt x="139" y="36"/>
                  <a:pt x="140" y="36"/>
                </a:cubicBezTo>
                <a:cubicBezTo>
                  <a:pt x="141" y="36"/>
                  <a:pt x="141" y="36"/>
                  <a:pt x="142" y="36"/>
                </a:cubicBezTo>
                <a:cubicBezTo>
                  <a:pt x="143" y="37"/>
                  <a:pt x="144" y="37"/>
                  <a:pt x="144" y="37"/>
                </a:cubicBezTo>
                <a:cubicBezTo>
                  <a:pt x="145" y="37"/>
                  <a:pt x="146" y="38"/>
                  <a:pt x="146" y="38"/>
                </a:cubicBezTo>
                <a:cubicBezTo>
                  <a:pt x="146" y="38"/>
                  <a:pt x="146" y="38"/>
                  <a:pt x="146" y="39"/>
                </a:cubicBezTo>
                <a:cubicBezTo>
                  <a:pt x="147" y="39"/>
                  <a:pt x="147" y="39"/>
                  <a:pt x="147" y="39"/>
                </a:cubicBezTo>
                <a:cubicBezTo>
                  <a:pt x="147" y="39"/>
                  <a:pt x="147" y="40"/>
                  <a:pt x="148" y="41"/>
                </a:cubicBezTo>
                <a:cubicBezTo>
                  <a:pt x="148" y="41"/>
                  <a:pt x="149" y="41"/>
                  <a:pt x="149" y="42"/>
                </a:cubicBezTo>
                <a:cubicBezTo>
                  <a:pt x="149" y="42"/>
                  <a:pt x="149" y="42"/>
                  <a:pt x="150" y="42"/>
                </a:cubicBezTo>
                <a:cubicBezTo>
                  <a:pt x="150" y="43"/>
                  <a:pt x="150" y="43"/>
                  <a:pt x="151" y="43"/>
                </a:cubicBezTo>
                <a:cubicBezTo>
                  <a:pt x="151" y="44"/>
                  <a:pt x="151" y="45"/>
                  <a:pt x="152" y="45"/>
                </a:cubicBezTo>
                <a:cubicBezTo>
                  <a:pt x="152" y="46"/>
                  <a:pt x="153" y="47"/>
                  <a:pt x="153" y="47"/>
                </a:cubicBezTo>
                <a:cubicBezTo>
                  <a:pt x="153" y="48"/>
                  <a:pt x="154" y="48"/>
                  <a:pt x="154" y="48"/>
                </a:cubicBezTo>
                <a:cubicBezTo>
                  <a:pt x="155" y="49"/>
                  <a:pt x="155" y="50"/>
                  <a:pt x="155" y="50"/>
                </a:cubicBezTo>
                <a:cubicBezTo>
                  <a:pt x="157" y="51"/>
                  <a:pt x="158" y="51"/>
                  <a:pt x="159" y="51"/>
                </a:cubicBezTo>
                <a:cubicBezTo>
                  <a:pt x="160" y="51"/>
                  <a:pt x="161" y="52"/>
                  <a:pt x="162" y="52"/>
                </a:cubicBezTo>
                <a:cubicBezTo>
                  <a:pt x="164" y="51"/>
                  <a:pt x="165" y="51"/>
                  <a:pt x="166" y="51"/>
                </a:cubicBezTo>
                <a:cubicBezTo>
                  <a:pt x="167" y="50"/>
                  <a:pt x="168" y="51"/>
                  <a:pt x="169" y="50"/>
                </a:cubicBezTo>
                <a:cubicBezTo>
                  <a:pt x="169" y="50"/>
                  <a:pt x="169" y="49"/>
                  <a:pt x="169" y="49"/>
                </a:cubicBezTo>
                <a:cubicBezTo>
                  <a:pt x="169" y="48"/>
                  <a:pt x="168" y="46"/>
                  <a:pt x="168" y="46"/>
                </a:cubicBezTo>
                <a:cubicBezTo>
                  <a:pt x="165" y="45"/>
                  <a:pt x="161" y="44"/>
                  <a:pt x="160" y="41"/>
                </a:cubicBezTo>
                <a:cubicBezTo>
                  <a:pt x="160" y="41"/>
                  <a:pt x="160" y="40"/>
                  <a:pt x="160" y="39"/>
                </a:cubicBezTo>
                <a:cubicBezTo>
                  <a:pt x="160" y="39"/>
                  <a:pt x="161" y="37"/>
                  <a:pt x="162" y="36"/>
                </a:cubicBezTo>
                <a:cubicBezTo>
                  <a:pt x="162" y="36"/>
                  <a:pt x="162" y="36"/>
                  <a:pt x="162" y="36"/>
                </a:cubicBezTo>
                <a:cubicBezTo>
                  <a:pt x="162" y="36"/>
                  <a:pt x="162" y="35"/>
                  <a:pt x="162" y="35"/>
                </a:cubicBezTo>
                <a:cubicBezTo>
                  <a:pt x="163" y="35"/>
                  <a:pt x="163" y="34"/>
                  <a:pt x="164" y="34"/>
                </a:cubicBezTo>
                <a:cubicBezTo>
                  <a:pt x="164" y="33"/>
                  <a:pt x="164" y="32"/>
                  <a:pt x="164" y="31"/>
                </a:cubicBezTo>
                <a:cubicBezTo>
                  <a:pt x="164" y="31"/>
                  <a:pt x="163" y="31"/>
                  <a:pt x="163" y="31"/>
                </a:cubicBezTo>
                <a:cubicBezTo>
                  <a:pt x="163" y="30"/>
                  <a:pt x="163" y="29"/>
                  <a:pt x="162" y="28"/>
                </a:cubicBezTo>
                <a:cubicBezTo>
                  <a:pt x="161" y="28"/>
                  <a:pt x="160" y="28"/>
                  <a:pt x="159" y="28"/>
                </a:cubicBezTo>
                <a:cubicBezTo>
                  <a:pt x="159" y="28"/>
                  <a:pt x="158" y="28"/>
                  <a:pt x="158" y="28"/>
                </a:cubicBezTo>
                <a:cubicBezTo>
                  <a:pt x="158" y="28"/>
                  <a:pt x="158" y="29"/>
                  <a:pt x="157" y="29"/>
                </a:cubicBezTo>
                <a:cubicBezTo>
                  <a:pt x="157" y="29"/>
                  <a:pt x="156" y="29"/>
                  <a:pt x="155" y="30"/>
                </a:cubicBezTo>
                <a:cubicBezTo>
                  <a:pt x="155" y="30"/>
                  <a:pt x="155" y="30"/>
                  <a:pt x="155" y="30"/>
                </a:cubicBezTo>
                <a:cubicBezTo>
                  <a:pt x="154" y="30"/>
                  <a:pt x="154" y="30"/>
                  <a:pt x="154" y="31"/>
                </a:cubicBezTo>
                <a:cubicBezTo>
                  <a:pt x="154" y="31"/>
                  <a:pt x="154" y="31"/>
                  <a:pt x="153" y="31"/>
                </a:cubicBezTo>
                <a:cubicBezTo>
                  <a:pt x="153" y="31"/>
                  <a:pt x="153" y="31"/>
                  <a:pt x="152" y="31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1" y="32"/>
                  <a:pt x="150" y="32"/>
                  <a:pt x="150" y="32"/>
                </a:cubicBezTo>
                <a:cubicBezTo>
                  <a:pt x="149" y="32"/>
                  <a:pt x="147" y="30"/>
                  <a:pt x="147" y="29"/>
                </a:cubicBezTo>
                <a:cubicBezTo>
                  <a:pt x="147" y="29"/>
                  <a:pt x="147" y="28"/>
                  <a:pt x="146" y="28"/>
                </a:cubicBezTo>
                <a:cubicBezTo>
                  <a:pt x="145" y="26"/>
                  <a:pt x="143" y="26"/>
                  <a:pt x="141" y="25"/>
                </a:cubicBezTo>
                <a:cubicBezTo>
                  <a:pt x="141" y="25"/>
                  <a:pt x="139" y="26"/>
                  <a:pt x="139" y="27"/>
                </a:cubicBezTo>
                <a:cubicBezTo>
                  <a:pt x="138" y="27"/>
                  <a:pt x="138" y="27"/>
                  <a:pt x="137" y="27"/>
                </a:cubicBezTo>
                <a:cubicBezTo>
                  <a:pt x="136" y="28"/>
                  <a:pt x="136" y="29"/>
                  <a:pt x="135" y="29"/>
                </a:cubicBezTo>
                <a:cubicBezTo>
                  <a:pt x="134" y="29"/>
                  <a:pt x="130" y="27"/>
                  <a:pt x="131" y="25"/>
                </a:cubicBezTo>
                <a:cubicBezTo>
                  <a:pt x="132" y="25"/>
                  <a:pt x="133" y="24"/>
                  <a:pt x="134" y="24"/>
                </a:cubicBezTo>
                <a:cubicBezTo>
                  <a:pt x="135" y="24"/>
                  <a:pt x="135" y="23"/>
                  <a:pt x="135" y="23"/>
                </a:cubicBezTo>
                <a:cubicBezTo>
                  <a:pt x="136" y="23"/>
                  <a:pt x="137" y="22"/>
                  <a:pt x="138" y="22"/>
                </a:cubicBezTo>
                <a:cubicBezTo>
                  <a:pt x="139" y="21"/>
                  <a:pt x="139" y="21"/>
                  <a:pt x="140" y="20"/>
                </a:cubicBezTo>
                <a:cubicBezTo>
                  <a:pt x="141" y="20"/>
                  <a:pt x="141" y="20"/>
                  <a:pt x="142" y="20"/>
                </a:cubicBezTo>
                <a:cubicBezTo>
                  <a:pt x="142" y="20"/>
                  <a:pt x="143" y="19"/>
                  <a:pt x="143" y="19"/>
                </a:cubicBezTo>
                <a:cubicBezTo>
                  <a:pt x="143" y="18"/>
                  <a:pt x="143" y="18"/>
                  <a:pt x="143" y="18"/>
                </a:cubicBezTo>
                <a:cubicBezTo>
                  <a:pt x="141" y="18"/>
                  <a:pt x="140" y="18"/>
                  <a:pt x="138" y="19"/>
                </a:cubicBezTo>
                <a:cubicBezTo>
                  <a:pt x="137" y="19"/>
                  <a:pt x="136" y="17"/>
                  <a:pt x="135" y="18"/>
                </a:cubicBezTo>
                <a:cubicBezTo>
                  <a:pt x="134" y="18"/>
                  <a:pt x="133" y="18"/>
                  <a:pt x="133" y="19"/>
                </a:cubicBezTo>
                <a:cubicBezTo>
                  <a:pt x="132" y="19"/>
                  <a:pt x="131" y="19"/>
                  <a:pt x="130" y="19"/>
                </a:cubicBezTo>
                <a:cubicBezTo>
                  <a:pt x="130" y="19"/>
                  <a:pt x="129" y="20"/>
                  <a:pt x="129" y="20"/>
                </a:cubicBezTo>
                <a:cubicBezTo>
                  <a:pt x="128" y="20"/>
                  <a:pt x="128" y="20"/>
                  <a:pt x="127" y="20"/>
                </a:cubicBezTo>
                <a:cubicBezTo>
                  <a:pt x="126" y="21"/>
                  <a:pt x="125" y="20"/>
                  <a:pt x="124" y="19"/>
                </a:cubicBezTo>
                <a:cubicBezTo>
                  <a:pt x="123" y="19"/>
                  <a:pt x="123" y="19"/>
                  <a:pt x="123" y="19"/>
                </a:cubicBezTo>
                <a:cubicBezTo>
                  <a:pt x="123" y="18"/>
                  <a:pt x="122" y="18"/>
                  <a:pt x="122" y="18"/>
                </a:cubicBezTo>
                <a:cubicBezTo>
                  <a:pt x="122" y="17"/>
                  <a:pt x="122" y="17"/>
                  <a:pt x="122" y="17"/>
                </a:cubicBezTo>
                <a:cubicBezTo>
                  <a:pt x="122" y="17"/>
                  <a:pt x="122" y="17"/>
                  <a:pt x="122" y="16"/>
                </a:cubicBezTo>
                <a:cubicBezTo>
                  <a:pt x="123" y="15"/>
                  <a:pt x="125" y="14"/>
                  <a:pt x="126" y="13"/>
                </a:cubicBezTo>
                <a:cubicBezTo>
                  <a:pt x="126" y="13"/>
                  <a:pt x="126" y="13"/>
                  <a:pt x="127" y="14"/>
                </a:cubicBezTo>
                <a:cubicBezTo>
                  <a:pt x="128" y="14"/>
                  <a:pt x="128" y="13"/>
                  <a:pt x="129" y="13"/>
                </a:cubicBezTo>
                <a:cubicBezTo>
                  <a:pt x="130" y="13"/>
                  <a:pt x="130" y="14"/>
                  <a:pt x="131" y="14"/>
                </a:cubicBezTo>
                <a:cubicBezTo>
                  <a:pt x="132" y="14"/>
                  <a:pt x="133" y="13"/>
                  <a:pt x="134" y="14"/>
                </a:cubicBezTo>
                <a:cubicBezTo>
                  <a:pt x="135" y="14"/>
                  <a:pt x="137" y="14"/>
                  <a:pt x="139" y="14"/>
                </a:cubicBezTo>
                <a:cubicBezTo>
                  <a:pt x="139" y="14"/>
                  <a:pt x="140" y="15"/>
                  <a:pt x="141" y="15"/>
                </a:cubicBezTo>
                <a:cubicBezTo>
                  <a:pt x="142" y="15"/>
                  <a:pt x="142" y="15"/>
                  <a:pt x="142" y="15"/>
                </a:cubicBezTo>
                <a:cubicBezTo>
                  <a:pt x="143" y="15"/>
                  <a:pt x="144" y="15"/>
                  <a:pt x="145" y="15"/>
                </a:cubicBezTo>
                <a:cubicBezTo>
                  <a:pt x="145" y="15"/>
                  <a:pt x="145" y="15"/>
                  <a:pt x="146" y="15"/>
                </a:cubicBezTo>
                <a:cubicBezTo>
                  <a:pt x="147" y="15"/>
                  <a:pt x="149" y="15"/>
                  <a:pt x="150" y="16"/>
                </a:cubicBezTo>
                <a:cubicBezTo>
                  <a:pt x="150" y="15"/>
                  <a:pt x="151" y="15"/>
                  <a:pt x="151" y="15"/>
                </a:cubicBezTo>
                <a:cubicBezTo>
                  <a:pt x="153" y="16"/>
                  <a:pt x="154" y="16"/>
                  <a:pt x="155" y="17"/>
                </a:cubicBezTo>
                <a:cubicBezTo>
                  <a:pt x="155" y="17"/>
                  <a:pt x="156" y="17"/>
                  <a:pt x="156" y="17"/>
                </a:cubicBezTo>
                <a:cubicBezTo>
                  <a:pt x="156" y="17"/>
                  <a:pt x="157" y="17"/>
                  <a:pt x="157" y="17"/>
                </a:cubicBezTo>
                <a:cubicBezTo>
                  <a:pt x="157" y="18"/>
                  <a:pt x="157" y="18"/>
                  <a:pt x="157" y="18"/>
                </a:cubicBezTo>
                <a:cubicBezTo>
                  <a:pt x="156" y="18"/>
                  <a:pt x="155" y="18"/>
                  <a:pt x="153" y="19"/>
                </a:cubicBezTo>
                <a:cubicBezTo>
                  <a:pt x="153" y="19"/>
                  <a:pt x="153" y="19"/>
                  <a:pt x="152" y="19"/>
                </a:cubicBezTo>
                <a:cubicBezTo>
                  <a:pt x="152" y="20"/>
                  <a:pt x="152" y="20"/>
                  <a:pt x="151" y="21"/>
                </a:cubicBezTo>
                <a:cubicBezTo>
                  <a:pt x="151" y="21"/>
                  <a:pt x="150" y="22"/>
                  <a:pt x="151" y="23"/>
                </a:cubicBezTo>
                <a:cubicBezTo>
                  <a:pt x="151" y="23"/>
                  <a:pt x="151" y="23"/>
                  <a:pt x="152" y="23"/>
                </a:cubicBezTo>
                <a:cubicBezTo>
                  <a:pt x="153" y="23"/>
                  <a:pt x="153" y="23"/>
                  <a:pt x="154" y="22"/>
                </a:cubicBezTo>
                <a:cubicBezTo>
                  <a:pt x="154" y="22"/>
                  <a:pt x="155" y="22"/>
                  <a:pt x="155" y="22"/>
                </a:cubicBezTo>
                <a:cubicBezTo>
                  <a:pt x="155" y="22"/>
                  <a:pt x="156" y="22"/>
                  <a:pt x="156" y="22"/>
                </a:cubicBezTo>
                <a:cubicBezTo>
                  <a:pt x="157" y="22"/>
                  <a:pt x="157" y="22"/>
                  <a:pt x="158" y="22"/>
                </a:cubicBezTo>
                <a:cubicBezTo>
                  <a:pt x="159" y="21"/>
                  <a:pt x="162" y="21"/>
                  <a:pt x="164" y="21"/>
                </a:cubicBezTo>
                <a:cubicBezTo>
                  <a:pt x="165" y="21"/>
                  <a:pt x="165" y="22"/>
                  <a:pt x="166" y="23"/>
                </a:cubicBezTo>
                <a:cubicBezTo>
                  <a:pt x="167" y="23"/>
                  <a:pt x="168" y="23"/>
                  <a:pt x="168" y="23"/>
                </a:cubicBezTo>
                <a:cubicBezTo>
                  <a:pt x="168" y="24"/>
                  <a:pt x="168" y="24"/>
                  <a:pt x="169" y="24"/>
                </a:cubicBezTo>
                <a:cubicBezTo>
                  <a:pt x="169" y="24"/>
                  <a:pt x="169" y="24"/>
                  <a:pt x="170" y="24"/>
                </a:cubicBezTo>
                <a:cubicBezTo>
                  <a:pt x="170" y="24"/>
                  <a:pt x="170" y="24"/>
                  <a:pt x="170" y="25"/>
                </a:cubicBezTo>
                <a:cubicBezTo>
                  <a:pt x="171" y="25"/>
                  <a:pt x="171" y="25"/>
                  <a:pt x="171" y="25"/>
                </a:cubicBezTo>
                <a:cubicBezTo>
                  <a:pt x="172" y="25"/>
                  <a:pt x="172" y="26"/>
                  <a:pt x="173" y="27"/>
                </a:cubicBezTo>
                <a:cubicBezTo>
                  <a:pt x="173" y="28"/>
                  <a:pt x="174" y="28"/>
                  <a:pt x="174" y="29"/>
                </a:cubicBezTo>
                <a:cubicBezTo>
                  <a:pt x="175" y="29"/>
                  <a:pt x="175" y="30"/>
                  <a:pt x="175" y="30"/>
                </a:cubicBezTo>
                <a:cubicBezTo>
                  <a:pt x="176" y="31"/>
                  <a:pt x="176" y="31"/>
                  <a:pt x="176" y="31"/>
                </a:cubicBezTo>
                <a:cubicBezTo>
                  <a:pt x="176" y="31"/>
                  <a:pt x="177" y="32"/>
                  <a:pt x="177" y="32"/>
                </a:cubicBezTo>
                <a:cubicBezTo>
                  <a:pt x="177" y="33"/>
                  <a:pt x="178" y="33"/>
                  <a:pt x="178" y="34"/>
                </a:cubicBezTo>
                <a:cubicBezTo>
                  <a:pt x="179" y="36"/>
                  <a:pt x="178" y="40"/>
                  <a:pt x="178" y="41"/>
                </a:cubicBezTo>
                <a:cubicBezTo>
                  <a:pt x="177" y="42"/>
                  <a:pt x="176" y="44"/>
                  <a:pt x="177" y="45"/>
                </a:cubicBezTo>
                <a:cubicBezTo>
                  <a:pt x="177" y="45"/>
                  <a:pt x="178" y="46"/>
                  <a:pt x="179" y="45"/>
                </a:cubicBezTo>
                <a:cubicBezTo>
                  <a:pt x="179" y="45"/>
                  <a:pt x="179" y="45"/>
                  <a:pt x="179" y="44"/>
                </a:cubicBezTo>
                <a:cubicBezTo>
                  <a:pt x="180" y="44"/>
                  <a:pt x="180" y="44"/>
                  <a:pt x="180" y="44"/>
                </a:cubicBezTo>
                <a:cubicBezTo>
                  <a:pt x="180" y="43"/>
                  <a:pt x="180" y="43"/>
                  <a:pt x="180" y="43"/>
                </a:cubicBezTo>
                <a:cubicBezTo>
                  <a:pt x="180" y="42"/>
                  <a:pt x="181" y="42"/>
                  <a:pt x="181" y="42"/>
                </a:cubicBezTo>
                <a:cubicBezTo>
                  <a:pt x="181" y="41"/>
                  <a:pt x="181" y="40"/>
                  <a:pt x="182" y="39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83" y="38"/>
                  <a:pt x="183" y="39"/>
                  <a:pt x="184" y="39"/>
                </a:cubicBezTo>
                <a:cubicBezTo>
                  <a:pt x="184" y="39"/>
                  <a:pt x="184" y="39"/>
                  <a:pt x="184" y="39"/>
                </a:cubicBezTo>
                <a:cubicBezTo>
                  <a:pt x="185" y="39"/>
                  <a:pt x="185" y="39"/>
                  <a:pt x="185" y="40"/>
                </a:cubicBezTo>
                <a:cubicBezTo>
                  <a:pt x="186" y="40"/>
                  <a:pt x="186" y="40"/>
                  <a:pt x="187" y="40"/>
                </a:cubicBezTo>
                <a:cubicBezTo>
                  <a:pt x="187" y="40"/>
                  <a:pt x="187" y="40"/>
                  <a:pt x="188" y="40"/>
                </a:cubicBezTo>
                <a:cubicBezTo>
                  <a:pt x="188" y="40"/>
                  <a:pt x="188" y="40"/>
                  <a:pt x="188" y="40"/>
                </a:cubicBezTo>
                <a:cubicBezTo>
                  <a:pt x="189" y="40"/>
                  <a:pt x="189" y="41"/>
                  <a:pt x="189" y="41"/>
                </a:cubicBezTo>
                <a:cubicBezTo>
                  <a:pt x="190" y="42"/>
                  <a:pt x="191" y="42"/>
                  <a:pt x="192" y="44"/>
                </a:cubicBezTo>
                <a:cubicBezTo>
                  <a:pt x="192" y="44"/>
                  <a:pt x="193" y="44"/>
                  <a:pt x="193" y="44"/>
                </a:cubicBezTo>
                <a:cubicBezTo>
                  <a:pt x="193" y="44"/>
                  <a:pt x="193" y="44"/>
                  <a:pt x="193" y="45"/>
                </a:cubicBezTo>
                <a:cubicBezTo>
                  <a:pt x="193" y="45"/>
                  <a:pt x="194" y="45"/>
                  <a:pt x="195" y="45"/>
                </a:cubicBezTo>
                <a:cubicBezTo>
                  <a:pt x="195" y="45"/>
                  <a:pt x="195" y="46"/>
                  <a:pt x="195" y="46"/>
                </a:cubicBezTo>
                <a:cubicBezTo>
                  <a:pt x="195" y="46"/>
                  <a:pt x="195" y="46"/>
                  <a:pt x="196" y="47"/>
                </a:cubicBezTo>
                <a:cubicBezTo>
                  <a:pt x="196" y="47"/>
                  <a:pt x="196" y="47"/>
                  <a:pt x="196" y="48"/>
                </a:cubicBezTo>
                <a:cubicBezTo>
                  <a:pt x="197" y="49"/>
                  <a:pt x="198" y="49"/>
                  <a:pt x="198" y="50"/>
                </a:cubicBezTo>
                <a:cubicBezTo>
                  <a:pt x="198" y="50"/>
                  <a:pt x="198" y="51"/>
                  <a:pt x="198" y="51"/>
                </a:cubicBezTo>
                <a:cubicBezTo>
                  <a:pt x="198" y="51"/>
                  <a:pt x="198" y="52"/>
                  <a:pt x="198" y="52"/>
                </a:cubicBezTo>
                <a:cubicBezTo>
                  <a:pt x="198" y="52"/>
                  <a:pt x="198" y="52"/>
                  <a:pt x="198" y="53"/>
                </a:cubicBezTo>
                <a:cubicBezTo>
                  <a:pt x="198" y="53"/>
                  <a:pt x="198" y="54"/>
                  <a:pt x="198" y="54"/>
                </a:cubicBezTo>
                <a:cubicBezTo>
                  <a:pt x="198" y="54"/>
                  <a:pt x="198" y="55"/>
                  <a:pt x="197" y="55"/>
                </a:cubicBezTo>
                <a:cubicBezTo>
                  <a:pt x="197" y="55"/>
                  <a:pt x="197" y="54"/>
                  <a:pt x="197" y="54"/>
                </a:cubicBezTo>
                <a:cubicBezTo>
                  <a:pt x="196" y="54"/>
                  <a:pt x="195" y="54"/>
                  <a:pt x="195" y="55"/>
                </a:cubicBezTo>
                <a:cubicBezTo>
                  <a:pt x="195" y="55"/>
                  <a:pt x="194" y="54"/>
                  <a:pt x="194" y="55"/>
                </a:cubicBezTo>
                <a:cubicBezTo>
                  <a:pt x="192" y="55"/>
                  <a:pt x="191" y="56"/>
                  <a:pt x="190" y="56"/>
                </a:cubicBezTo>
                <a:cubicBezTo>
                  <a:pt x="190" y="56"/>
                  <a:pt x="189" y="56"/>
                  <a:pt x="189" y="57"/>
                </a:cubicBezTo>
                <a:cubicBezTo>
                  <a:pt x="188" y="57"/>
                  <a:pt x="188" y="56"/>
                  <a:pt x="187" y="56"/>
                </a:cubicBezTo>
                <a:cubicBezTo>
                  <a:pt x="186" y="54"/>
                  <a:pt x="184" y="52"/>
                  <a:pt x="181" y="53"/>
                </a:cubicBezTo>
                <a:cubicBezTo>
                  <a:pt x="181" y="54"/>
                  <a:pt x="180" y="54"/>
                  <a:pt x="180" y="54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81" y="56"/>
                  <a:pt x="183" y="56"/>
                  <a:pt x="184" y="58"/>
                </a:cubicBezTo>
                <a:cubicBezTo>
                  <a:pt x="185" y="59"/>
                  <a:pt x="185" y="60"/>
                  <a:pt x="186" y="61"/>
                </a:cubicBezTo>
                <a:cubicBezTo>
                  <a:pt x="187" y="62"/>
                  <a:pt x="187" y="62"/>
                  <a:pt x="187" y="63"/>
                </a:cubicBezTo>
                <a:cubicBezTo>
                  <a:pt x="188" y="64"/>
                  <a:pt x="188" y="64"/>
                  <a:pt x="189" y="65"/>
                </a:cubicBezTo>
                <a:cubicBezTo>
                  <a:pt x="190" y="67"/>
                  <a:pt x="190" y="69"/>
                  <a:pt x="191" y="72"/>
                </a:cubicBezTo>
                <a:cubicBezTo>
                  <a:pt x="191" y="72"/>
                  <a:pt x="191" y="73"/>
                  <a:pt x="191" y="74"/>
                </a:cubicBezTo>
                <a:cubicBezTo>
                  <a:pt x="190" y="75"/>
                  <a:pt x="191" y="76"/>
                  <a:pt x="190" y="77"/>
                </a:cubicBezTo>
                <a:cubicBezTo>
                  <a:pt x="190" y="78"/>
                  <a:pt x="190" y="79"/>
                  <a:pt x="190" y="80"/>
                </a:cubicBezTo>
                <a:cubicBezTo>
                  <a:pt x="190" y="80"/>
                  <a:pt x="190" y="81"/>
                  <a:pt x="190" y="81"/>
                </a:cubicBezTo>
                <a:cubicBezTo>
                  <a:pt x="191" y="81"/>
                  <a:pt x="191" y="81"/>
                  <a:pt x="191" y="81"/>
                </a:cubicBezTo>
                <a:cubicBezTo>
                  <a:pt x="193" y="79"/>
                  <a:pt x="193" y="76"/>
                  <a:pt x="194" y="73"/>
                </a:cubicBezTo>
                <a:cubicBezTo>
                  <a:pt x="194" y="72"/>
                  <a:pt x="194" y="72"/>
                  <a:pt x="194" y="71"/>
                </a:cubicBezTo>
                <a:cubicBezTo>
                  <a:pt x="194" y="70"/>
                  <a:pt x="195" y="70"/>
                  <a:pt x="195" y="70"/>
                </a:cubicBezTo>
                <a:cubicBezTo>
                  <a:pt x="195" y="69"/>
                  <a:pt x="196" y="68"/>
                  <a:pt x="196" y="68"/>
                </a:cubicBezTo>
                <a:cubicBezTo>
                  <a:pt x="196" y="67"/>
                  <a:pt x="196" y="66"/>
                  <a:pt x="195" y="65"/>
                </a:cubicBezTo>
                <a:cubicBezTo>
                  <a:pt x="195" y="63"/>
                  <a:pt x="195" y="63"/>
                  <a:pt x="195" y="63"/>
                </a:cubicBezTo>
                <a:cubicBezTo>
                  <a:pt x="195" y="63"/>
                  <a:pt x="195" y="62"/>
                  <a:pt x="195" y="61"/>
                </a:cubicBezTo>
                <a:cubicBezTo>
                  <a:pt x="195" y="61"/>
                  <a:pt x="196" y="61"/>
                  <a:pt x="196" y="61"/>
                </a:cubicBezTo>
                <a:cubicBezTo>
                  <a:pt x="196" y="60"/>
                  <a:pt x="198" y="61"/>
                  <a:pt x="198" y="61"/>
                </a:cubicBezTo>
                <a:cubicBezTo>
                  <a:pt x="198" y="61"/>
                  <a:pt x="198" y="61"/>
                  <a:pt x="199" y="61"/>
                </a:cubicBezTo>
                <a:cubicBezTo>
                  <a:pt x="199" y="62"/>
                  <a:pt x="199" y="62"/>
                  <a:pt x="200" y="62"/>
                </a:cubicBezTo>
                <a:cubicBezTo>
                  <a:pt x="200" y="62"/>
                  <a:pt x="200" y="62"/>
                  <a:pt x="200" y="62"/>
                </a:cubicBezTo>
                <a:cubicBezTo>
                  <a:pt x="200" y="63"/>
                  <a:pt x="201" y="63"/>
                  <a:pt x="201" y="63"/>
                </a:cubicBezTo>
                <a:cubicBezTo>
                  <a:pt x="201" y="63"/>
                  <a:pt x="202" y="64"/>
                  <a:pt x="202" y="64"/>
                </a:cubicBezTo>
                <a:cubicBezTo>
                  <a:pt x="202" y="65"/>
                  <a:pt x="203" y="65"/>
                  <a:pt x="203" y="66"/>
                </a:cubicBezTo>
                <a:cubicBezTo>
                  <a:pt x="203" y="66"/>
                  <a:pt x="204" y="67"/>
                  <a:pt x="204" y="67"/>
                </a:cubicBezTo>
                <a:cubicBezTo>
                  <a:pt x="204" y="68"/>
                  <a:pt x="205" y="69"/>
                  <a:pt x="205" y="69"/>
                </a:cubicBezTo>
                <a:cubicBezTo>
                  <a:pt x="205" y="70"/>
                  <a:pt x="205" y="70"/>
                  <a:pt x="205" y="70"/>
                </a:cubicBezTo>
                <a:cubicBezTo>
                  <a:pt x="205" y="71"/>
                  <a:pt x="205" y="71"/>
                  <a:pt x="206" y="72"/>
                </a:cubicBezTo>
                <a:cubicBezTo>
                  <a:pt x="206" y="72"/>
                  <a:pt x="206" y="73"/>
                  <a:pt x="205" y="74"/>
                </a:cubicBezTo>
                <a:cubicBezTo>
                  <a:pt x="206" y="75"/>
                  <a:pt x="204" y="79"/>
                  <a:pt x="203" y="79"/>
                </a:cubicBezTo>
                <a:close/>
                <a:moveTo>
                  <a:pt x="208" y="78"/>
                </a:moveTo>
                <a:cubicBezTo>
                  <a:pt x="208" y="79"/>
                  <a:pt x="208" y="79"/>
                  <a:pt x="208" y="79"/>
                </a:cubicBezTo>
                <a:cubicBezTo>
                  <a:pt x="208" y="79"/>
                  <a:pt x="208" y="80"/>
                  <a:pt x="208" y="80"/>
                </a:cubicBezTo>
                <a:cubicBezTo>
                  <a:pt x="207" y="81"/>
                  <a:pt x="208" y="82"/>
                  <a:pt x="207" y="83"/>
                </a:cubicBezTo>
                <a:cubicBezTo>
                  <a:pt x="207" y="83"/>
                  <a:pt x="207" y="83"/>
                  <a:pt x="206" y="83"/>
                </a:cubicBezTo>
                <a:cubicBezTo>
                  <a:pt x="206" y="84"/>
                  <a:pt x="205" y="84"/>
                  <a:pt x="205" y="85"/>
                </a:cubicBezTo>
                <a:cubicBezTo>
                  <a:pt x="204" y="85"/>
                  <a:pt x="204" y="84"/>
                  <a:pt x="203" y="84"/>
                </a:cubicBezTo>
                <a:cubicBezTo>
                  <a:pt x="203" y="84"/>
                  <a:pt x="203" y="84"/>
                  <a:pt x="203" y="84"/>
                </a:cubicBezTo>
                <a:cubicBezTo>
                  <a:pt x="204" y="83"/>
                  <a:pt x="206" y="81"/>
                  <a:pt x="206" y="81"/>
                </a:cubicBezTo>
                <a:cubicBezTo>
                  <a:pt x="207" y="80"/>
                  <a:pt x="207" y="79"/>
                  <a:pt x="208" y="79"/>
                </a:cubicBezTo>
                <a:cubicBezTo>
                  <a:pt x="208" y="78"/>
                  <a:pt x="208" y="78"/>
                  <a:pt x="208" y="77"/>
                </a:cubicBezTo>
                <a:cubicBezTo>
                  <a:pt x="209" y="77"/>
                  <a:pt x="209" y="78"/>
                  <a:pt x="209" y="78"/>
                </a:cubicBezTo>
                <a:cubicBezTo>
                  <a:pt x="209" y="78"/>
                  <a:pt x="208" y="78"/>
                  <a:pt x="208" y="78"/>
                </a:cubicBezTo>
                <a:close/>
                <a:moveTo>
                  <a:pt x="209" y="62"/>
                </a:moveTo>
                <a:cubicBezTo>
                  <a:pt x="208" y="62"/>
                  <a:pt x="208" y="61"/>
                  <a:pt x="207" y="61"/>
                </a:cubicBezTo>
                <a:cubicBezTo>
                  <a:pt x="206" y="60"/>
                  <a:pt x="205" y="58"/>
                  <a:pt x="203" y="57"/>
                </a:cubicBezTo>
                <a:cubicBezTo>
                  <a:pt x="203" y="55"/>
                  <a:pt x="203" y="53"/>
                  <a:pt x="203" y="52"/>
                </a:cubicBezTo>
                <a:cubicBezTo>
                  <a:pt x="204" y="51"/>
                  <a:pt x="203" y="50"/>
                  <a:pt x="203" y="49"/>
                </a:cubicBezTo>
                <a:cubicBezTo>
                  <a:pt x="204" y="49"/>
                  <a:pt x="205" y="51"/>
                  <a:pt x="205" y="52"/>
                </a:cubicBezTo>
                <a:cubicBezTo>
                  <a:pt x="205" y="53"/>
                  <a:pt x="206" y="53"/>
                  <a:pt x="206" y="54"/>
                </a:cubicBezTo>
                <a:cubicBezTo>
                  <a:pt x="206" y="54"/>
                  <a:pt x="207" y="55"/>
                  <a:pt x="207" y="56"/>
                </a:cubicBezTo>
                <a:cubicBezTo>
                  <a:pt x="208" y="56"/>
                  <a:pt x="208" y="57"/>
                  <a:pt x="208" y="58"/>
                </a:cubicBezTo>
                <a:cubicBezTo>
                  <a:pt x="208" y="59"/>
                  <a:pt x="209" y="60"/>
                  <a:pt x="209" y="62"/>
                </a:cubicBezTo>
                <a:close/>
                <a:moveTo>
                  <a:pt x="192" y="86"/>
                </a:moveTo>
                <a:cubicBezTo>
                  <a:pt x="189" y="84"/>
                  <a:pt x="185" y="82"/>
                  <a:pt x="182" y="81"/>
                </a:cubicBezTo>
                <a:cubicBezTo>
                  <a:pt x="181" y="80"/>
                  <a:pt x="180" y="80"/>
                  <a:pt x="179" y="80"/>
                </a:cubicBezTo>
                <a:cubicBezTo>
                  <a:pt x="179" y="80"/>
                  <a:pt x="178" y="80"/>
                  <a:pt x="178" y="79"/>
                </a:cubicBezTo>
                <a:cubicBezTo>
                  <a:pt x="178" y="79"/>
                  <a:pt x="178" y="78"/>
                  <a:pt x="178" y="78"/>
                </a:cubicBezTo>
                <a:cubicBezTo>
                  <a:pt x="178" y="77"/>
                  <a:pt x="178" y="76"/>
                  <a:pt x="178" y="76"/>
                </a:cubicBezTo>
                <a:cubicBezTo>
                  <a:pt x="179" y="75"/>
                  <a:pt x="178" y="74"/>
                  <a:pt x="178" y="73"/>
                </a:cubicBezTo>
                <a:cubicBezTo>
                  <a:pt x="177" y="72"/>
                  <a:pt x="177" y="70"/>
                  <a:pt x="176" y="69"/>
                </a:cubicBezTo>
                <a:cubicBezTo>
                  <a:pt x="176" y="68"/>
                  <a:pt x="175" y="67"/>
                  <a:pt x="174" y="67"/>
                </a:cubicBezTo>
                <a:cubicBezTo>
                  <a:pt x="174" y="67"/>
                  <a:pt x="174" y="66"/>
                  <a:pt x="174" y="67"/>
                </a:cubicBezTo>
                <a:cubicBezTo>
                  <a:pt x="173" y="67"/>
                  <a:pt x="173" y="68"/>
                  <a:pt x="172" y="68"/>
                </a:cubicBezTo>
                <a:cubicBezTo>
                  <a:pt x="172" y="70"/>
                  <a:pt x="173" y="71"/>
                  <a:pt x="173" y="72"/>
                </a:cubicBezTo>
                <a:cubicBezTo>
                  <a:pt x="174" y="73"/>
                  <a:pt x="175" y="75"/>
                  <a:pt x="175" y="76"/>
                </a:cubicBezTo>
                <a:cubicBezTo>
                  <a:pt x="175" y="77"/>
                  <a:pt x="175" y="77"/>
                  <a:pt x="174" y="77"/>
                </a:cubicBezTo>
                <a:cubicBezTo>
                  <a:pt x="174" y="78"/>
                  <a:pt x="174" y="78"/>
                  <a:pt x="174" y="78"/>
                </a:cubicBezTo>
                <a:cubicBezTo>
                  <a:pt x="174" y="80"/>
                  <a:pt x="172" y="80"/>
                  <a:pt x="171" y="81"/>
                </a:cubicBezTo>
                <a:cubicBezTo>
                  <a:pt x="171" y="81"/>
                  <a:pt x="170" y="82"/>
                  <a:pt x="170" y="82"/>
                </a:cubicBezTo>
                <a:cubicBezTo>
                  <a:pt x="170" y="82"/>
                  <a:pt x="170" y="82"/>
                  <a:pt x="169" y="83"/>
                </a:cubicBezTo>
                <a:cubicBezTo>
                  <a:pt x="169" y="84"/>
                  <a:pt x="170" y="85"/>
                  <a:pt x="170" y="86"/>
                </a:cubicBezTo>
                <a:cubicBezTo>
                  <a:pt x="170" y="86"/>
                  <a:pt x="171" y="86"/>
                  <a:pt x="171" y="86"/>
                </a:cubicBezTo>
                <a:cubicBezTo>
                  <a:pt x="172" y="86"/>
                  <a:pt x="172" y="85"/>
                  <a:pt x="172" y="85"/>
                </a:cubicBezTo>
                <a:cubicBezTo>
                  <a:pt x="173" y="85"/>
                  <a:pt x="176" y="83"/>
                  <a:pt x="178" y="84"/>
                </a:cubicBezTo>
                <a:cubicBezTo>
                  <a:pt x="179" y="84"/>
                  <a:pt x="180" y="85"/>
                  <a:pt x="181" y="85"/>
                </a:cubicBezTo>
                <a:cubicBezTo>
                  <a:pt x="183" y="86"/>
                  <a:pt x="185" y="87"/>
                  <a:pt x="187" y="88"/>
                </a:cubicBezTo>
                <a:cubicBezTo>
                  <a:pt x="188" y="89"/>
                  <a:pt x="189" y="90"/>
                  <a:pt x="190" y="90"/>
                </a:cubicBezTo>
                <a:cubicBezTo>
                  <a:pt x="190" y="91"/>
                  <a:pt x="191" y="91"/>
                  <a:pt x="192" y="91"/>
                </a:cubicBezTo>
                <a:cubicBezTo>
                  <a:pt x="193" y="91"/>
                  <a:pt x="194" y="90"/>
                  <a:pt x="195" y="89"/>
                </a:cubicBezTo>
                <a:cubicBezTo>
                  <a:pt x="195" y="87"/>
                  <a:pt x="192" y="87"/>
                  <a:pt x="192" y="86"/>
                </a:cubicBezTo>
                <a:close/>
                <a:moveTo>
                  <a:pt x="115" y="113"/>
                </a:moveTo>
                <a:cubicBezTo>
                  <a:pt x="115" y="112"/>
                  <a:pt x="115" y="112"/>
                  <a:pt x="114" y="112"/>
                </a:cubicBezTo>
                <a:cubicBezTo>
                  <a:pt x="113" y="112"/>
                  <a:pt x="113" y="112"/>
                  <a:pt x="111" y="111"/>
                </a:cubicBezTo>
                <a:cubicBezTo>
                  <a:pt x="110" y="111"/>
                  <a:pt x="108" y="111"/>
                  <a:pt x="107" y="110"/>
                </a:cubicBezTo>
                <a:cubicBezTo>
                  <a:pt x="107" y="110"/>
                  <a:pt x="107" y="109"/>
                  <a:pt x="106" y="109"/>
                </a:cubicBezTo>
                <a:cubicBezTo>
                  <a:pt x="106" y="109"/>
                  <a:pt x="106" y="108"/>
                  <a:pt x="105" y="108"/>
                </a:cubicBezTo>
                <a:cubicBezTo>
                  <a:pt x="105" y="108"/>
                  <a:pt x="103" y="107"/>
                  <a:pt x="102" y="107"/>
                </a:cubicBezTo>
                <a:cubicBezTo>
                  <a:pt x="101" y="107"/>
                  <a:pt x="101" y="108"/>
                  <a:pt x="100" y="108"/>
                </a:cubicBezTo>
                <a:cubicBezTo>
                  <a:pt x="99" y="108"/>
                  <a:pt x="99" y="108"/>
                  <a:pt x="99" y="108"/>
                </a:cubicBezTo>
                <a:cubicBezTo>
                  <a:pt x="97" y="108"/>
                  <a:pt x="95" y="108"/>
                  <a:pt x="94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109"/>
                  <a:pt x="90" y="108"/>
                  <a:pt x="90" y="108"/>
                </a:cubicBezTo>
                <a:cubicBezTo>
                  <a:pt x="89" y="108"/>
                  <a:pt x="88" y="107"/>
                  <a:pt x="87" y="106"/>
                </a:cubicBezTo>
                <a:cubicBezTo>
                  <a:pt x="86" y="106"/>
                  <a:pt x="85" y="106"/>
                  <a:pt x="85" y="106"/>
                </a:cubicBezTo>
                <a:cubicBezTo>
                  <a:pt x="84" y="105"/>
                  <a:pt x="83" y="105"/>
                  <a:pt x="82" y="104"/>
                </a:cubicBezTo>
                <a:cubicBezTo>
                  <a:pt x="81" y="104"/>
                  <a:pt x="80" y="104"/>
                  <a:pt x="79" y="105"/>
                </a:cubicBezTo>
                <a:cubicBezTo>
                  <a:pt x="79" y="105"/>
                  <a:pt x="78" y="105"/>
                  <a:pt x="78" y="105"/>
                </a:cubicBezTo>
                <a:cubicBezTo>
                  <a:pt x="77" y="105"/>
                  <a:pt x="76" y="106"/>
                  <a:pt x="75" y="106"/>
                </a:cubicBezTo>
                <a:cubicBezTo>
                  <a:pt x="74" y="105"/>
                  <a:pt x="73" y="105"/>
                  <a:pt x="71" y="105"/>
                </a:cubicBezTo>
                <a:cubicBezTo>
                  <a:pt x="71" y="105"/>
                  <a:pt x="71" y="105"/>
                  <a:pt x="70" y="105"/>
                </a:cubicBezTo>
                <a:cubicBezTo>
                  <a:pt x="69" y="105"/>
                  <a:pt x="69" y="104"/>
                  <a:pt x="68" y="104"/>
                </a:cubicBezTo>
                <a:cubicBezTo>
                  <a:pt x="67" y="104"/>
                  <a:pt x="67" y="104"/>
                  <a:pt x="67" y="104"/>
                </a:cubicBezTo>
                <a:cubicBezTo>
                  <a:pt x="65" y="103"/>
                  <a:pt x="62" y="104"/>
                  <a:pt x="60" y="104"/>
                </a:cubicBezTo>
                <a:cubicBezTo>
                  <a:pt x="59" y="104"/>
                  <a:pt x="58" y="104"/>
                  <a:pt x="57" y="104"/>
                </a:cubicBezTo>
                <a:cubicBezTo>
                  <a:pt x="56" y="103"/>
                  <a:pt x="56" y="104"/>
                  <a:pt x="55" y="104"/>
                </a:cubicBezTo>
                <a:cubicBezTo>
                  <a:pt x="54" y="104"/>
                  <a:pt x="54" y="104"/>
                  <a:pt x="53" y="104"/>
                </a:cubicBezTo>
                <a:cubicBezTo>
                  <a:pt x="52" y="104"/>
                  <a:pt x="52" y="104"/>
                  <a:pt x="51" y="105"/>
                </a:cubicBezTo>
                <a:cubicBezTo>
                  <a:pt x="50" y="105"/>
                  <a:pt x="50" y="105"/>
                  <a:pt x="49" y="106"/>
                </a:cubicBezTo>
                <a:cubicBezTo>
                  <a:pt x="48" y="106"/>
                  <a:pt x="47" y="106"/>
                  <a:pt x="47" y="106"/>
                </a:cubicBezTo>
                <a:cubicBezTo>
                  <a:pt x="46" y="107"/>
                  <a:pt x="44" y="107"/>
                  <a:pt x="43" y="106"/>
                </a:cubicBezTo>
                <a:cubicBezTo>
                  <a:pt x="43" y="106"/>
                  <a:pt x="42" y="106"/>
                  <a:pt x="41" y="106"/>
                </a:cubicBezTo>
                <a:cubicBezTo>
                  <a:pt x="41" y="106"/>
                  <a:pt x="40" y="106"/>
                  <a:pt x="40" y="106"/>
                </a:cubicBezTo>
                <a:cubicBezTo>
                  <a:pt x="39" y="106"/>
                  <a:pt x="39" y="106"/>
                  <a:pt x="38" y="106"/>
                </a:cubicBezTo>
                <a:cubicBezTo>
                  <a:pt x="37" y="106"/>
                  <a:pt x="37" y="106"/>
                  <a:pt x="36" y="106"/>
                </a:cubicBezTo>
                <a:cubicBezTo>
                  <a:pt x="36" y="106"/>
                  <a:pt x="35" y="106"/>
                  <a:pt x="35" y="106"/>
                </a:cubicBezTo>
                <a:cubicBezTo>
                  <a:pt x="34" y="106"/>
                  <a:pt x="33" y="106"/>
                  <a:pt x="33" y="106"/>
                </a:cubicBezTo>
                <a:cubicBezTo>
                  <a:pt x="31" y="105"/>
                  <a:pt x="29" y="105"/>
                  <a:pt x="27" y="105"/>
                </a:cubicBezTo>
                <a:cubicBezTo>
                  <a:pt x="25" y="105"/>
                  <a:pt x="24" y="105"/>
                  <a:pt x="23" y="105"/>
                </a:cubicBezTo>
                <a:cubicBezTo>
                  <a:pt x="23" y="106"/>
                  <a:pt x="23" y="106"/>
                  <a:pt x="23" y="106"/>
                </a:cubicBezTo>
                <a:cubicBezTo>
                  <a:pt x="24" y="107"/>
                  <a:pt x="24" y="108"/>
                  <a:pt x="25" y="108"/>
                </a:cubicBezTo>
                <a:cubicBezTo>
                  <a:pt x="25" y="108"/>
                  <a:pt x="26" y="108"/>
                  <a:pt x="27" y="109"/>
                </a:cubicBezTo>
                <a:cubicBezTo>
                  <a:pt x="27" y="109"/>
                  <a:pt x="27" y="110"/>
                  <a:pt x="28" y="110"/>
                </a:cubicBezTo>
                <a:cubicBezTo>
                  <a:pt x="28" y="110"/>
                  <a:pt x="29" y="110"/>
                  <a:pt x="29" y="110"/>
                </a:cubicBezTo>
                <a:cubicBezTo>
                  <a:pt x="30" y="110"/>
                  <a:pt x="30" y="111"/>
                  <a:pt x="31" y="111"/>
                </a:cubicBezTo>
                <a:cubicBezTo>
                  <a:pt x="31" y="112"/>
                  <a:pt x="29" y="113"/>
                  <a:pt x="29" y="114"/>
                </a:cubicBezTo>
                <a:cubicBezTo>
                  <a:pt x="28" y="115"/>
                  <a:pt x="27" y="116"/>
                  <a:pt x="27" y="117"/>
                </a:cubicBezTo>
                <a:cubicBezTo>
                  <a:pt x="26" y="118"/>
                  <a:pt x="26" y="118"/>
                  <a:pt x="25" y="119"/>
                </a:cubicBezTo>
                <a:cubicBezTo>
                  <a:pt x="25" y="119"/>
                  <a:pt x="25" y="119"/>
                  <a:pt x="24" y="120"/>
                </a:cubicBezTo>
                <a:cubicBezTo>
                  <a:pt x="24" y="120"/>
                  <a:pt x="24" y="120"/>
                  <a:pt x="23" y="120"/>
                </a:cubicBezTo>
                <a:cubicBezTo>
                  <a:pt x="23" y="121"/>
                  <a:pt x="23" y="121"/>
                  <a:pt x="23" y="122"/>
                </a:cubicBezTo>
                <a:cubicBezTo>
                  <a:pt x="23" y="123"/>
                  <a:pt x="24" y="124"/>
                  <a:pt x="26" y="123"/>
                </a:cubicBezTo>
                <a:cubicBezTo>
                  <a:pt x="26" y="123"/>
                  <a:pt x="26" y="123"/>
                  <a:pt x="27" y="122"/>
                </a:cubicBezTo>
                <a:cubicBezTo>
                  <a:pt x="28" y="121"/>
                  <a:pt x="30" y="121"/>
                  <a:pt x="30" y="119"/>
                </a:cubicBezTo>
                <a:cubicBezTo>
                  <a:pt x="31" y="119"/>
                  <a:pt x="31" y="119"/>
                  <a:pt x="32" y="119"/>
                </a:cubicBezTo>
                <a:cubicBezTo>
                  <a:pt x="32" y="118"/>
                  <a:pt x="33" y="118"/>
                  <a:pt x="33" y="117"/>
                </a:cubicBezTo>
                <a:cubicBezTo>
                  <a:pt x="33" y="117"/>
                  <a:pt x="34" y="117"/>
                  <a:pt x="34" y="117"/>
                </a:cubicBezTo>
                <a:cubicBezTo>
                  <a:pt x="35" y="117"/>
                  <a:pt x="35" y="116"/>
                  <a:pt x="36" y="116"/>
                </a:cubicBezTo>
                <a:cubicBezTo>
                  <a:pt x="36" y="116"/>
                  <a:pt x="37" y="116"/>
                  <a:pt x="38" y="116"/>
                </a:cubicBezTo>
                <a:cubicBezTo>
                  <a:pt x="39" y="115"/>
                  <a:pt x="41" y="116"/>
                  <a:pt x="42" y="115"/>
                </a:cubicBezTo>
                <a:cubicBezTo>
                  <a:pt x="43" y="115"/>
                  <a:pt x="44" y="115"/>
                  <a:pt x="45" y="115"/>
                </a:cubicBezTo>
                <a:cubicBezTo>
                  <a:pt x="46" y="115"/>
                  <a:pt x="48" y="115"/>
                  <a:pt x="50" y="114"/>
                </a:cubicBezTo>
                <a:cubicBezTo>
                  <a:pt x="51" y="114"/>
                  <a:pt x="51" y="114"/>
                  <a:pt x="52" y="114"/>
                </a:cubicBezTo>
                <a:cubicBezTo>
                  <a:pt x="53" y="114"/>
                  <a:pt x="53" y="113"/>
                  <a:pt x="54" y="112"/>
                </a:cubicBezTo>
                <a:cubicBezTo>
                  <a:pt x="54" y="112"/>
                  <a:pt x="54" y="111"/>
                  <a:pt x="54" y="111"/>
                </a:cubicBezTo>
                <a:cubicBezTo>
                  <a:pt x="55" y="111"/>
                  <a:pt x="57" y="110"/>
                  <a:pt x="57" y="110"/>
                </a:cubicBezTo>
                <a:cubicBezTo>
                  <a:pt x="58" y="110"/>
                  <a:pt x="58" y="109"/>
                  <a:pt x="59" y="109"/>
                </a:cubicBezTo>
                <a:cubicBezTo>
                  <a:pt x="59" y="109"/>
                  <a:pt x="59" y="109"/>
                  <a:pt x="60" y="109"/>
                </a:cubicBezTo>
                <a:cubicBezTo>
                  <a:pt x="60" y="109"/>
                  <a:pt x="61" y="109"/>
                  <a:pt x="62" y="108"/>
                </a:cubicBezTo>
                <a:cubicBezTo>
                  <a:pt x="62" y="108"/>
                  <a:pt x="64" y="109"/>
                  <a:pt x="64" y="109"/>
                </a:cubicBezTo>
                <a:cubicBezTo>
                  <a:pt x="65" y="109"/>
                  <a:pt x="66" y="108"/>
                  <a:pt x="67" y="109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68" y="109"/>
                  <a:pt x="68" y="109"/>
                  <a:pt x="69" y="109"/>
                </a:cubicBezTo>
                <a:cubicBezTo>
                  <a:pt x="69" y="109"/>
                  <a:pt x="69" y="109"/>
                  <a:pt x="69" y="109"/>
                </a:cubicBezTo>
                <a:cubicBezTo>
                  <a:pt x="70" y="109"/>
                  <a:pt x="70" y="109"/>
                  <a:pt x="71" y="109"/>
                </a:cubicBezTo>
                <a:cubicBezTo>
                  <a:pt x="71" y="109"/>
                  <a:pt x="72" y="110"/>
                  <a:pt x="72" y="110"/>
                </a:cubicBezTo>
                <a:cubicBezTo>
                  <a:pt x="73" y="110"/>
                  <a:pt x="73" y="110"/>
                  <a:pt x="74" y="110"/>
                </a:cubicBezTo>
                <a:cubicBezTo>
                  <a:pt x="74" y="110"/>
                  <a:pt x="75" y="111"/>
                  <a:pt x="75" y="111"/>
                </a:cubicBezTo>
                <a:cubicBezTo>
                  <a:pt x="76" y="111"/>
                  <a:pt x="76" y="111"/>
                  <a:pt x="77" y="111"/>
                </a:cubicBezTo>
                <a:cubicBezTo>
                  <a:pt x="77" y="111"/>
                  <a:pt x="78" y="111"/>
                  <a:pt x="78" y="111"/>
                </a:cubicBezTo>
                <a:cubicBezTo>
                  <a:pt x="79" y="111"/>
                  <a:pt x="82" y="109"/>
                  <a:pt x="83" y="110"/>
                </a:cubicBezTo>
                <a:cubicBezTo>
                  <a:pt x="84" y="110"/>
                  <a:pt x="84" y="110"/>
                  <a:pt x="85" y="110"/>
                </a:cubicBezTo>
                <a:cubicBezTo>
                  <a:pt x="85" y="110"/>
                  <a:pt x="85" y="110"/>
                  <a:pt x="86" y="111"/>
                </a:cubicBezTo>
                <a:cubicBezTo>
                  <a:pt x="86" y="111"/>
                  <a:pt x="86" y="111"/>
                  <a:pt x="86" y="111"/>
                </a:cubicBezTo>
                <a:cubicBezTo>
                  <a:pt x="87" y="112"/>
                  <a:pt x="88" y="112"/>
                  <a:pt x="88" y="112"/>
                </a:cubicBezTo>
                <a:cubicBezTo>
                  <a:pt x="88" y="113"/>
                  <a:pt x="89" y="113"/>
                  <a:pt x="89" y="113"/>
                </a:cubicBezTo>
                <a:cubicBezTo>
                  <a:pt x="90" y="114"/>
                  <a:pt x="90" y="113"/>
                  <a:pt x="91" y="113"/>
                </a:cubicBezTo>
                <a:cubicBezTo>
                  <a:pt x="91" y="114"/>
                  <a:pt x="92" y="114"/>
                  <a:pt x="92" y="114"/>
                </a:cubicBezTo>
                <a:cubicBezTo>
                  <a:pt x="93" y="114"/>
                  <a:pt x="93" y="114"/>
                  <a:pt x="93" y="114"/>
                </a:cubicBezTo>
                <a:cubicBezTo>
                  <a:pt x="95" y="114"/>
                  <a:pt x="97" y="114"/>
                  <a:pt x="99" y="113"/>
                </a:cubicBezTo>
                <a:cubicBezTo>
                  <a:pt x="99" y="113"/>
                  <a:pt x="100" y="113"/>
                  <a:pt x="100" y="113"/>
                </a:cubicBezTo>
                <a:cubicBezTo>
                  <a:pt x="101" y="113"/>
                  <a:pt x="101" y="113"/>
                  <a:pt x="102" y="113"/>
                </a:cubicBezTo>
                <a:cubicBezTo>
                  <a:pt x="102" y="113"/>
                  <a:pt x="103" y="113"/>
                  <a:pt x="103" y="113"/>
                </a:cubicBezTo>
                <a:cubicBezTo>
                  <a:pt x="104" y="113"/>
                  <a:pt x="104" y="114"/>
                  <a:pt x="105" y="114"/>
                </a:cubicBezTo>
                <a:cubicBezTo>
                  <a:pt x="107" y="115"/>
                  <a:pt x="108" y="115"/>
                  <a:pt x="110" y="115"/>
                </a:cubicBezTo>
                <a:cubicBezTo>
                  <a:pt x="111" y="115"/>
                  <a:pt x="111" y="115"/>
                  <a:pt x="111" y="115"/>
                </a:cubicBezTo>
                <a:cubicBezTo>
                  <a:pt x="111" y="116"/>
                  <a:pt x="112" y="116"/>
                  <a:pt x="112" y="116"/>
                </a:cubicBezTo>
                <a:cubicBezTo>
                  <a:pt x="113" y="116"/>
                  <a:pt x="113" y="116"/>
                  <a:pt x="113" y="115"/>
                </a:cubicBezTo>
                <a:cubicBezTo>
                  <a:pt x="114" y="115"/>
                  <a:pt x="115" y="116"/>
                  <a:pt x="115" y="116"/>
                </a:cubicBezTo>
                <a:cubicBezTo>
                  <a:pt x="116" y="116"/>
                  <a:pt x="117" y="115"/>
                  <a:pt x="117" y="115"/>
                </a:cubicBezTo>
                <a:cubicBezTo>
                  <a:pt x="118" y="113"/>
                  <a:pt x="116" y="113"/>
                  <a:pt x="115" y="113"/>
                </a:cubicBezTo>
                <a:close/>
                <a:moveTo>
                  <a:pt x="96" y="148"/>
                </a:moveTo>
                <a:cubicBezTo>
                  <a:pt x="96" y="148"/>
                  <a:pt x="96" y="148"/>
                  <a:pt x="96" y="148"/>
                </a:cubicBezTo>
                <a:cubicBezTo>
                  <a:pt x="96" y="148"/>
                  <a:pt x="96" y="148"/>
                  <a:pt x="95" y="148"/>
                </a:cubicBezTo>
                <a:cubicBezTo>
                  <a:pt x="94" y="149"/>
                  <a:pt x="93" y="151"/>
                  <a:pt x="92" y="153"/>
                </a:cubicBezTo>
                <a:cubicBezTo>
                  <a:pt x="91" y="154"/>
                  <a:pt x="91" y="155"/>
                  <a:pt x="90" y="156"/>
                </a:cubicBezTo>
                <a:cubicBezTo>
                  <a:pt x="90" y="157"/>
                  <a:pt x="90" y="160"/>
                  <a:pt x="91" y="160"/>
                </a:cubicBezTo>
                <a:cubicBezTo>
                  <a:pt x="92" y="161"/>
                  <a:pt x="93" y="159"/>
                  <a:pt x="93" y="158"/>
                </a:cubicBezTo>
                <a:cubicBezTo>
                  <a:pt x="94" y="157"/>
                  <a:pt x="95" y="155"/>
                  <a:pt x="96" y="154"/>
                </a:cubicBezTo>
                <a:cubicBezTo>
                  <a:pt x="96" y="153"/>
                  <a:pt x="96" y="153"/>
                  <a:pt x="96" y="152"/>
                </a:cubicBezTo>
                <a:cubicBezTo>
                  <a:pt x="97" y="152"/>
                  <a:pt x="97" y="151"/>
                  <a:pt x="97" y="151"/>
                </a:cubicBezTo>
                <a:cubicBezTo>
                  <a:pt x="98" y="150"/>
                  <a:pt x="97" y="148"/>
                  <a:pt x="96" y="14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7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Model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Outcomes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solidFill>
                  <a:sysClr val="windowText" lastClr="000000"/>
                </a:solidFill>
                <a:latin typeface="Verdana"/>
              </a:rPr>
              <a:t>Convolutional Neural Networks</a:t>
            </a:r>
            <a:r>
              <a:rPr lang="en-US" dirty="0">
                <a:latin typeface="Verdana"/>
              </a:rPr>
              <a:t>: Image Classification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2233" y="1100975"/>
            <a:ext cx="3003551" cy="4939215"/>
            <a:chOff x="602233" y="1349763"/>
            <a:chExt cx="3003551" cy="4939215"/>
          </a:xfrm>
        </p:grpSpPr>
        <p:sp>
          <p:nvSpPr>
            <p:cNvPr id="4" name="TextBox 3"/>
            <p:cNvSpPr txBox="1"/>
            <p:nvPr/>
          </p:nvSpPr>
          <p:spPr>
            <a:xfrm>
              <a:off x="602234" y="1349763"/>
              <a:ext cx="247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Validation Accuracy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2233" y="3981623"/>
              <a:ext cx="247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Validation Loss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37" name="Picture 36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234" y="1714164"/>
              <a:ext cx="3003550" cy="1962150"/>
            </a:xfrm>
            <a:prstGeom prst="rect">
              <a:avLst/>
            </a:prstGeom>
          </p:spPr>
        </p:pic>
        <p:pic>
          <p:nvPicPr>
            <p:cNvPr id="38" name="Picture 37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234" y="4276028"/>
              <a:ext cx="3003550" cy="201295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192412" y="804372"/>
            <a:ext cx="4032676" cy="5532420"/>
            <a:chOff x="7192412" y="804372"/>
            <a:chExt cx="4032676" cy="5532420"/>
          </a:xfrm>
        </p:grpSpPr>
        <p:grpSp>
          <p:nvGrpSpPr>
            <p:cNvPr id="39" name="Group 38"/>
            <p:cNvGrpSpPr/>
            <p:nvPr/>
          </p:nvGrpSpPr>
          <p:grpSpPr>
            <a:xfrm>
              <a:off x="7192412" y="804372"/>
              <a:ext cx="4032676" cy="5532420"/>
              <a:chOff x="7631324" y="605912"/>
              <a:chExt cx="4032676" cy="2385651"/>
            </a:xfrm>
          </p:grpSpPr>
          <p:sp>
            <p:nvSpPr>
              <p:cNvPr id="40" name="Freeform 602"/>
              <p:cNvSpPr>
                <a:spLocks noEditPoints="1"/>
              </p:cNvSpPr>
              <p:nvPr/>
            </p:nvSpPr>
            <p:spPr bwMode="auto">
              <a:xfrm>
                <a:off x="7631324" y="605912"/>
                <a:ext cx="3736424" cy="252023"/>
              </a:xfrm>
              <a:custGeom>
                <a:avLst/>
                <a:gdLst>
                  <a:gd name="T0" fmla="*/ 144 w 227"/>
                  <a:gd name="T1" fmla="*/ 24 h 38"/>
                  <a:gd name="T2" fmla="*/ 184 w 227"/>
                  <a:gd name="T3" fmla="*/ 23 h 38"/>
                  <a:gd name="T4" fmla="*/ 213 w 227"/>
                  <a:gd name="T5" fmla="*/ 22 h 38"/>
                  <a:gd name="T6" fmla="*/ 226 w 227"/>
                  <a:gd name="T7" fmla="*/ 23 h 38"/>
                  <a:gd name="T8" fmla="*/ 209 w 227"/>
                  <a:gd name="T9" fmla="*/ 24 h 38"/>
                  <a:gd name="T10" fmla="*/ 170 w 227"/>
                  <a:gd name="T11" fmla="*/ 25 h 38"/>
                  <a:gd name="T12" fmla="*/ 145 w 227"/>
                  <a:gd name="T13" fmla="*/ 25 h 38"/>
                  <a:gd name="T14" fmla="*/ 136 w 227"/>
                  <a:gd name="T15" fmla="*/ 30 h 38"/>
                  <a:gd name="T16" fmla="*/ 134 w 227"/>
                  <a:gd name="T17" fmla="*/ 37 h 38"/>
                  <a:gd name="T18" fmla="*/ 128 w 227"/>
                  <a:gd name="T19" fmla="*/ 38 h 38"/>
                  <a:gd name="T20" fmla="*/ 119 w 227"/>
                  <a:gd name="T21" fmla="*/ 31 h 38"/>
                  <a:gd name="T22" fmla="*/ 128 w 227"/>
                  <a:gd name="T23" fmla="*/ 28 h 38"/>
                  <a:gd name="T24" fmla="*/ 116 w 227"/>
                  <a:gd name="T25" fmla="*/ 25 h 38"/>
                  <a:gd name="T26" fmla="*/ 81 w 227"/>
                  <a:gd name="T27" fmla="*/ 25 h 38"/>
                  <a:gd name="T28" fmla="*/ 63 w 227"/>
                  <a:gd name="T29" fmla="*/ 25 h 38"/>
                  <a:gd name="T30" fmla="*/ 29 w 227"/>
                  <a:gd name="T31" fmla="*/ 24 h 38"/>
                  <a:gd name="T32" fmla="*/ 2 w 227"/>
                  <a:gd name="T33" fmla="*/ 23 h 38"/>
                  <a:gd name="T34" fmla="*/ 11 w 227"/>
                  <a:gd name="T35" fmla="*/ 21 h 38"/>
                  <a:gd name="T36" fmla="*/ 31 w 227"/>
                  <a:gd name="T37" fmla="*/ 22 h 38"/>
                  <a:gd name="T38" fmla="*/ 47 w 227"/>
                  <a:gd name="T39" fmla="*/ 22 h 38"/>
                  <a:gd name="T40" fmla="*/ 90 w 227"/>
                  <a:gd name="T41" fmla="*/ 23 h 38"/>
                  <a:gd name="T42" fmla="*/ 116 w 227"/>
                  <a:gd name="T43" fmla="*/ 23 h 38"/>
                  <a:gd name="T44" fmla="*/ 137 w 227"/>
                  <a:gd name="T45" fmla="*/ 15 h 38"/>
                  <a:gd name="T46" fmla="*/ 134 w 227"/>
                  <a:gd name="T47" fmla="*/ 7 h 38"/>
                  <a:gd name="T48" fmla="*/ 138 w 227"/>
                  <a:gd name="T49" fmla="*/ 10 h 38"/>
                  <a:gd name="T50" fmla="*/ 138 w 227"/>
                  <a:gd name="T51" fmla="*/ 2 h 38"/>
                  <a:gd name="T52" fmla="*/ 146 w 227"/>
                  <a:gd name="T53" fmla="*/ 1 h 38"/>
                  <a:gd name="T54" fmla="*/ 156 w 227"/>
                  <a:gd name="T55" fmla="*/ 18 h 38"/>
                  <a:gd name="T56" fmla="*/ 147 w 227"/>
                  <a:gd name="T57" fmla="*/ 21 h 38"/>
                  <a:gd name="T58" fmla="*/ 144 w 227"/>
                  <a:gd name="T59" fmla="*/ 10 h 38"/>
                  <a:gd name="T60" fmla="*/ 145 w 227"/>
                  <a:gd name="T61" fmla="*/ 17 h 38"/>
                  <a:gd name="T62" fmla="*/ 146 w 227"/>
                  <a:gd name="T63" fmla="*/ 3 h 38"/>
                  <a:gd name="T64" fmla="*/ 145 w 227"/>
                  <a:gd name="T65" fmla="*/ 9 h 38"/>
                  <a:gd name="T66" fmla="*/ 132 w 227"/>
                  <a:gd name="T67" fmla="*/ 32 h 38"/>
                  <a:gd name="T68" fmla="*/ 145 w 227"/>
                  <a:gd name="T69" fmla="*/ 20 h 38"/>
                  <a:gd name="T70" fmla="*/ 132 w 227"/>
                  <a:gd name="T71" fmla="*/ 24 h 38"/>
                  <a:gd name="T72" fmla="*/ 126 w 227"/>
                  <a:gd name="T73" fmla="*/ 34 h 38"/>
                  <a:gd name="T74" fmla="*/ 147 w 227"/>
                  <a:gd name="T75" fmla="*/ 17 h 38"/>
                  <a:gd name="T76" fmla="*/ 148 w 227"/>
                  <a:gd name="T77" fmla="*/ 19 h 38"/>
                  <a:gd name="T78" fmla="*/ 152 w 227"/>
                  <a:gd name="T79" fmla="*/ 9 h 38"/>
                  <a:gd name="T80" fmla="*/ 151 w 227"/>
                  <a:gd name="T81" fmla="*/ 16 h 38"/>
                  <a:gd name="T82" fmla="*/ 150 w 227"/>
                  <a:gd name="T83" fmla="*/ 15 h 38"/>
                  <a:gd name="T84" fmla="*/ 148 w 227"/>
                  <a:gd name="T85" fmla="*/ 5 h 38"/>
                  <a:gd name="T86" fmla="*/ 140 w 227"/>
                  <a:gd name="T87" fmla="*/ 10 h 38"/>
                  <a:gd name="T88" fmla="*/ 143 w 227"/>
                  <a:gd name="T89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7" h="38">
                    <a:moveTo>
                      <a:pt x="146" y="20"/>
                    </a:moveTo>
                    <a:cubicBezTo>
                      <a:pt x="145" y="21"/>
                      <a:pt x="144" y="22"/>
                      <a:pt x="143" y="24"/>
                    </a:cubicBezTo>
                    <a:cubicBezTo>
                      <a:pt x="144" y="24"/>
                      <a:pt x="144" y="24"/>
                      <a:pt x="144" y="24"/>
                    </a:cubicBezTo>
                    <a:cubicBezTo>
                      <a:pt x="152" y="24"/>
                      <a:pt x="160" y="24"/>
                      <a:pt x="168" y="24"/>
                    </a:cubicBezTo>
                    <a:cubicBezTo>
                      <a:pt x="172" y="23"/>
                      <a:pt x="176" y="23"/>
                      <a:pt x="180" y="23"/>
                    </a:cubicBezTo>
                    <a:cubicBezTo>
                      <a:pt x="182" y="23"/>
                      <a:pt x="183" y="23"/>
                      <a:pt x="184" y="23"/>
                    </a:cubicBezTo>
                    <a:cubicBezTo>
                      <a:pt x="187" y="23"/>
                      <a:pt x="190" y="23"/>
                      <a:pt x="192" y="23"/>
                    </a:cubicBezTo>
                    <a:cubicBezTo>
                      <a:pt x="196" y="23"/>
                      <a:pt x="199" y="23"/>
                      <a:pt x="202" y="23"/>
                    </a:cubicBezTo>
                    <a:cubicBezTo>
                      <a:pt x="206" y="22"/>
                      <a:pt x="210" y="22"/>
                      <a:pt x="213" y="22"/>
                    </a:cubicBezTo>
                    <a:cubicBezTo>
                      <a:pt x="216" y="22"/>
                      <a:pt x="219" y="22"/>
                      <a:pt x="221" y="22"/>
                    </a:cubicBezTo>
                    <a:cubicBezTo>
                      <a:pt x="223" y="22"/>
                      <a:pt x="225" y="22"/>
                      <a:pt x="227" y="23"/>
                    </a:cubicBezTo>
                    <a:cubicBezTo>
                      <a:pt x="226" y="23"/>
                      <a:pt x="226" y="23"/>
                      <a:pt x="226" y="23"/>
                    </a:cubicBezTo>
                    <a:cubicBezTo>
                      <a:pt x="225" y="23"/>
                      <a:pt x="225" y="23"/>
                      <a:pt x="224" y="23"/>
                    </a:cubicBezTo>
                    <a:cubicBezTo>
                      <a:pt x="221" y="23"/>
                      <a:pt x="217" y="24"/>
                      <a:pt x="214" y="24"/>
                    </a:cubicBezTo>
                    <a:cubicBezTo>
                      <a:pt x="212" y="24"/>
                      <a:pt x="211" y="24"/>
                      <a:pt x="209" y="24"/>
                    </a:cubicBezTo>
                    <a:cubicBezTo>
                      <a:pt x="205" y="24"/>
                      <a:pt x="201" y="24"/>
                      <a:pt x="197" y="24"/>
                    </a:cubicBezTo>
                    <a:cubicBezTo>
                      <a:pt x="191" y="24"/>
                      <a:pt x="185" y="25"/>
                      <a:pt x="178" y="25"/>
                    </a:cubicBezTo>
                    <a:cubicBezTo>
                      <a:pt x="176" y="25"/>
                      <a:pt x="173" y="25"/>
                      <a:pt x="170" y="25"/>
                    </a:cubicBezTo>
                    <a:cubicBezTo>
                      <a:pt x="167" y="25"/>
                      <a:pt x="164" y="25"/>
                      <a:pt x="162" y="25"/>
                    </a:cubicBezTo>
                    <a:cubicBezTo>
                      <a:pt x="160" y="25"/>
                      <a:pt x="158" y="25"/>
                      <a:pt x="156" y="25"/>
                    </a:cubicBezTo>
                    <a:cubicBezTo>
                      <a:pt x="152" y="25"/>
                      <a:pt x="149" y="25"/>
                      <a:pt x="145" y="25"/>
                    </a:cubicBezTo>
                    <a:cubicBezTo>
                      <a:pt x="144" y="25"/>
                      <a:pt x="143" y="25"/>
                      <a:pt x="142" y="25"/>
                    </a:cubicBezTo>
                    <a:cubicBezTo>
                      <a:pt x="141" y="25"/>
                      <a:pt x="141" y="26"/>
                      <a:pt x="141" y="26"/>
                    </a:cubicBezTo>
                    <a:cubicBezTo>
                      <a:pt x="139" y="27"/>
                      <a:pt x="138" y="29"/>
                      <a:pt x="136" y="30"/>
                    </a:cubicBezTo>
                    <a:cubicBezTo>
                      <a:pt x="135" y="31"/>
                      <a:pt x="134" y="32"/>
                      <a:pt x="133" y="33"/>
                    </a:cubicBezTo>
                    <a:cubicBezTo>
                      <a:pt x="132" y="34"/>
                      <a:pt x="132" y="35"/>
                      <a:pt x="131" y="35"/>
                    </a:cubicBezTo>
                    <a:cubicBezTo>
                      <a:pt x="132" y="36"/>
                      <a:pt x="134" y="36"/>
                      <a:pt x="134" y="37"/>
                    </a:cubicBezTo>
                    <a:cubicBezTo>
                      <a:pt x="133" y="38"/>
                      <a:pt x="132" y="37"/>
                      <a:pt x="130" y="37"/>
                    </a:cubicBezTo>
                    <a:cubicBezTo>
                      <a:pt x="130" y="38"/>
                      <a:pt x="129" y="38"/>
                      <a:pt x="129" y="38"/>
                    </a:cubicBezTo>
                    <a:cubicBezTo>
                      <a:pt x="128" y="38"/>
                      <a:pt x="128" y="38"/>
                      <a:pt x="128" y="38"/>
                    </a:cubicBezTo>
                    <a:cubicBezTo>
                      <a:pt x="128" y="36"/>
                      <a:pt x="126" y="36"/>
                      <a:pt x="125" y="36"/>
                    </a:cubicBezTo>
                    <a:cubicBezTo>
                      <a:pt x="123" y="35"/>
                      <a:pt x="121" y="34"/>
                      <a:pt x="119" y="33"/>
                    </a:cubicBezTo>
                    <a:cubicBezTo>
                      <a:pt x="119" y="33"/>
                      <a:pt x="119" y="32"/>
                      <a:pt x="119" y="31"/>
                    </a:cubicBezTo>
                    <a:cubicBezTo>
                      <a:pt x="120" y="32"/>
                      <a:pt x="122" y="33"/>
                      <a:pt x="123" y="33"/>
                    </a:cubicBezTo>
                    <a:cubicBezTo>
                      <a:pt x="124" y="34"/>
                      <a:pt x="124" y="34"/>
                      <a:pt x="125" y="33"/>
                    </a:cubicBezTo>
                    <a:cubicBezTo>
                      <a:pt x="126" y="31"/>
                      <a:pt x="127" y="29"/>
                      <a:pt x="128" y="28"/>
                    </a:cubicBezTo>
                    <a:cubicBezTo>
                      <a:pt x="128" y="27"/>
                      <a:pt x="129" y="26"/>
                      <a:pt x="129" y="26"/>
                    </a:cubicBezTo>
                    <a:cubicBezTo>
                      <a:pt x="129" y="25"/>
                      <a:pt x="129" y="25"/>
                      <a:pt x="128" y="25"/>
                    </a:cubicBezTo>
                    <a:cubicBezTo>
                      <a:pt x="124" y="25"/>
                      <a:pt x="120" y="25"/>
                      <a:pt x="116" y="25"/>
                    </a:cubicBezTo>
                    <a:cubicBezTo>
                      <a:pt x="111" y="25"/>
                      <a:pt x="106" y="25"/>
                      <a:pt x="102" y="25"/>
                    </a:cubicBezTo>
                    <a:cubicBezTo>
                      <a:pt x="99" y="25"/>
                      <a:pt x="97" y="25"/>
                      <a:pt x="94" y="25"/>
                    </a:cubicBezTo>
                    <a:cubicBezTo>
                      <a:pt x="90" y="25"/>
                      <a:pt x="86" y="25"/>
                      <a:pt x="81" y="25"/>
                    </a:cubicBezTo>
                    <a:cubicBezTo>
                      <a:pt x="80" y="25"/>
                      <a:pt x="79" y="25"/>
                      <a:pt x="78" y="25"/>
                    </a:cubicBezTo>
                    <a:cubicBezTo>
                      <a:pt x="76" y="25"/>
                      <a:pt x="75" y="25"/>
                      <a:pt x="73" y="25"/>
                    </a:cubicBezTo>
                    <a:cubicBezTo>
                      <a:pt x="70" y="25"/>
                      <a:pt x="66" y="25"/>
                      <a:pt x="63" y="25"/>
                    </a:cubicBezTo>
                    <a:cubicBezTo>
                      <a:pt x="60" y="24"/>
                      <a:pt x="58" y="24"/>
                      <a:pt x="55" y="24"/>
                    </a:cubicBezTo>
                    <a:cubicBezTo>
                      <a:pt x="53" y="24"/>
                      <a:pt x="51" y="24"/>
                      <a:pt x="48" y="24"/>
                    </a:cubicBezTo>
                    <a:cubicBezTo>
                      <a:pt x="42" y="24"/>
                      <a:pt x="36" y="24"/>
                      <a:pt x="29" y="24"/>
                    </a:cubicBezTo>
                    <a:cubicBezTo>
                      <a:pt x="24" y="24"/>
                      <a:pt x="19" y="24"/>
                      <a:pt x="13" y="23"/>
                    </a:cubicBezTo>
                    <a:cubicBezTo>
                      <a:pt x="11" y="23"/>
                      <a:pt x="9" y="24"/>
                      <a:pt x="7" y="24"/>
                    </a:cubicBezTo>
                    <a:cubicBezTo>
                      <a:pt x="5" y="24"/>
                      <a:pt x="3" y="23"/>
                      <a:pt x="2" y="23"/>
                    </a:cubicBezTo>
                    <a:cubicBezTo>
                      <a:pt x="1" y="23"/>
                      <a:pt x="1" y="23"/>
                      <a:pt x="0" y="22"/>
                    </a:cubicBezTo>
                    <a:cubicBezTo>
                      <a:pt x="2" y="22"/>
                      <a:pt x="3" y="22"/>
                      <a:pt x="5" y="22"/>
                    </a:cubicBezTo>
                    <a:cubicBezTo>
                      <a:pt x="7" y="22"/>
                      <a:pt x="9" y="22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4" y="22"/>
                      <a:pt x="15" y="22"/>
                    </a:cubicBezTo>
                    <a:cubicBezTo>
                      <a:pt x="20" y="22"/>
                      <a:pt x="26" y="22"/>
                      <a:pt x="31" y="22"/>
                    </a:cubicBezTo>
                    <a:cubicBezTo>
                      <a:pt x="35" y="22"/>
                      <a:pt x="38" y="22"/>
                      <a:pt x="41" y="22"/>
                    </a:cubicBezTo>
                    <a:cubicBezTo>
                      <a:pt x="42" y="22"/>
                      <a:pt x="43" y="22"/>
                      <a:pt x="44" y="22"/>
                    </a:cubicBezTo>
                    <a:cubicBezTo>
                      <a:pt x="45" y="22"/>
                      <a:pt x="46" y="22"/>
                      <a:pt x="47" y="22"/>
                    </a:cubicBezTo>
                    <a:cubicBezTo>
                      <a:pt x="53" y="23"/>
                      <a:pt x="58" y="23"/>
                      <a:pt x="64" y="23"/>
                    </a:cubicBezTo>
                    <a:cubicBezTo>
                      <a:pt x="69" y="23"/>
                      <a:pt x="74" y="23"/>
                      <a:pt x="80" y="23"/>
                    </a:cubicBezTo>
                    <a:cubicBezTo>
                      <a:pt x="83" y="23"/>
                      <a:pt x="87" y="23"/>
                      <a:pt x="90" y="23"/>
                    </a:cubicBezTo>
                    <a:cubicBezTo>
                      <a:pt x="94" y="23"/>
                      <a:pt x="97" y="23"/>
                      <a:pt x="101" y="23"/>
                    </a:cubicBezTo>
                    <a:cubicBezTo>
                      <a:pt x="104" y="23"/>
                      <a:pt x="107" y="23"/>
                      <a:pt x="110" y="23"/>
                    </a:cubicBezTo>
                    <a:cubicBezTo>
                      <a:pt x="112" y="23"/>
                      <a:pt x="114" y="23"/>
                      <a:pt x="116" y="23"/>
                    </a:cubicBezTo>
                    <a:cubicBezTo>
                      <a:pt x="121" y="23"/>
                      <a:pt x="125" y="23"/>
                      <a:pt x="129" y="24"/>
                    </a:cubicBezTo>
                    <a:cubicBezTo>
                      <a:pt x="130" y="24"/>
                      <a:pt x="131" y="23"/>
                      <a:pt x="132" y="22"/>
                    </a:cubicBezTo>
                    <a:cubicBezTo>
                      <a:pt x="134" y="20"/>
                      <a:pt x="135" y="17"/>
                      <a:pt x="137" y="15"/>
                    </a:cubicBezTo>
                    <a:cubicBezTo>
                      <a:pt x="138" y="15"/>
                      <a:pt x="138" y="14"/>
                      <a:pt x="138" y="14"/>
                    </a:cubicBezTo>
                    <a:cubicBezTo>
                      <a:pt x="138" y="13"/>
                      <a:pt x="137" y="11"/>
                      <a:pt x="136" y="10"/>
                    </a:cubicBezTo>
                    <a:cubicBezTo>
                      <a:pt x="135" y="9"/>
                      <a:pt x="135" y="8"/>
                      <a:pt x="134" y="7"/>
                    </a:cubicBezTo>
                    <a:cubicBezTo>
                      <a:pt x="134" y="6"/>
                      <a:pt x="134" y="6"/>
                      <a:pt x="135" y="5"/>
                    </a:cubicBezTo>
                    <a:cubicBezTo>
                      <a:pt x="136" y="5"/>
                      <a:pt x="136" y="5"/>
                      <a:pt x="136" y="6"/>
                    </a:cubicBezTo>
                    <a:cubicBezTo>
                      <a:pt x="137" y="7"/>
                      <a:pt x="137" y="8"/>
                      <a:pt x="138" y="10"/>
                    </a:cubicBezTo>
                    <a:cubicBezTo>
                      <a:pt x="139" y="7"/>
                      <a:pt x="139" y="4"/>
                      <a:pt x="140" y="1"/>
                    </a:cubicBezTo>
                    <a:cubicBezTo>
                      <a:pt x="139" y="2"/>
                      <a:pt x="139" y="2"/>
                      <a:pt x="139" y="2"/>
                    </a:cubicBezTo>
                    <a:cubicBezTo>
                      <a:pt x="138" y="2"/>
                      <a:pt x="138" y="2"/>
                      <a:pt x="138" y="2"/>
                    </a:cubicBezTo>
                    <a:cubicBezTo>
                      <a:pt x="137" y="1"/>
                      <a:pt x="137" y="1"/>
                      <a:pt x="138" y="0"/>
                    </a:cubicBezTo>
                    <a:cubicBezTo>
                      <a:pt x="139" y="0"/>
                      <a:pt x="140" y="0"/>
                      <a:pt x="141" y="0"/>
                    </a:cubicBezTo>
                    <a:cubicBezTo>
                      <a:pt x="143" y="0"/>
                      <a:pt x="145" y="1"/>
                      <a:pt x="146" y="1"/>
                    </a:cubicBezTo>
                    <a:cubicBezTo>
                      <a:pt x="147" y="2"/>
                      <a:pt x="148" y="2"/>
                      <a:pt x="149" y="3"/>
                    </a:cubicBezTo>
                    <a:cubicBezTo>
                      <a:pt x="152" y="5"/>
                      <a:pt x="154" y="8"/>
                      <a:pt x="155" y="12"/>
                    </a:cubicBezTo>
                    <a:cubicBezTo>
                      <a:pt x="156" y="14"/>
                      <a:pt x="156" y="16"/>
                      <a:pt x="156" y="18"/>
                    </a:cubicBezTo>
                    <a:cubicBezTo>
                      <a:pt x="156" y="19"/>
                      <a:pt x="156" y="20"/>
                      <a:pt x="155" y="21"/>
                    </a:cubicBezTo>
                    <a:cubicBezTo>
                      <a:pt x="154" y="23"/>
                      <a:pt x="153" y="24"/>
                      <a:pt x="151" y="23"/>
                    </a:cubicBezTo>
                    <a:cubicBezTo>
                      <a:pt x="150" y="23"/>
                      <a:pt x="149" y="22"/>
                      <a:pt x="147" y="21"/>
                    </a:cubicBezTo>
                    <a:cubicBezTo>
                      <a:pt x="147" y="21"/>
                      <a:pt x="146" y="21"/>
                      <a:pt x="146" y="20"/>
                    </a:cubicBezTo>
                    <a:close/>
                    <a:moveTo>
                      <a:pt x="145" y="9"/>
                    </a:moveTo>
                    <a:cubicBezTo>
                      <a:pt x="145" y="9"/>
                      <a:pt x="145" y="10"/>
                      <a:pt x="144" y="10"/>
                    </a:cubicBezTo>
                    <a:cubicBezTo>
                      <a:pt x="143" y="11"/>
                      <a:pt x="142" y="12"/>
                      <a:pt x="143" y="14"/>
                    </a:cubicBezTo>
                    <a:cubicBezTo>
                      <a:pt x="142" y="14"/>
                      <a:pt x="142" y="14"/>
                      <a:pt x="142" y="15"/>
                    </a:cubicBezTo>
                    <a:cubicBezTo>
                      <a:pt x="143" y="16"/>
                      <a:pt x="144" y="16"/>
                      <a:pt x="145" y="17"/>
                    </a:cubicBezTo>
                    <a:cubicBezTo>
                      <a:pt x="145" y="14"/>
                      <a:pt x="145" y="12"/>
                      <a:pt x="146" y="9"/>
                    </a:cubicBezTo>
                    <a:cubicBezTo>
                      <a:pt x="146" y="9"/>
                      <a:pt x="146" y="8"/>
                      <a:pt x="146" y="8"/>
                    </a:cubicBezTo>
                    <a:cubicBezTo>
                      <a:pt x="146" y="6"/>
                      <a:pt x="146" y="5"/>
                      <a:pt x="146" y="3"/>
                    </a:cubicBezTo>
                    <a:cubicBezTo>
                      <a:pt x="146" y="3"/>
                      <a:pt x="145" y="3"/>
                      <a:pt x="145" y="3"/>
                    </a:cubicBezTo>
                    <a:cubicBezTo>
                      <a:pt x="144" y="5"/>
                      <a:pt x="144" y="7"/>
                      <a:pt x="143" y="9"/>
                    </a:cubicBezTo>
                    <a:cubicBezTo>
                      <a:pt x="144" y="9"/>
                      <a:pt x="145" y="8"/>
                      <a:pt x="145" y="9"/>
                    </a:cubicBezTo>
                    <a:close/>
                    <a:moveTo>
                      <a:pt x="126" y="34"/>
                    </a:moveTo>
                    <a:cubicBezTo>
                      <a:pt x="128" y="35"/>
                      <a:pt x="129" y="35"/>
                      <a:pt x="130" y="34"/>
                    </a:cubicBezTo>
                    <a:cubicBezTo>
                      <a:pt x="130" y="33"/>
                      <a:pt x="131" y="32"/>
                      <a:pt x="132" y="32"/>
                    </a:cubicBezTo>
                    <a:cubicBezTo>
                      <a:pt x="134" y="30"/>
                      <a:pt x="135" y="28"/>
                      <a:pt x="137" y="27"/>
                    </a:cubicBezTo>
                    <a:cubicBezTo>
                      <a:pt x="138" y="26"/>
                      <a:pt x="138" y="25"/>
                      <a:pt x="139" y="24"/>
                    </a:cubicBezTo>
                    <a:cubicBezTo>
                      <a:pt x="141" y="23"/>
                      <a:pt x="143" y="21"/>
                      <a:pt x="145" y="20"/>
                    </a:cubicBezTo>
                    <a:cubicBezTo>
                      <a:pt x="143" y="18"/>
                      <a:pt x="141" y="17"/>
                      <a:pt x="139" y="15"/>
                    </a:cubicBezTo>
                    <a:cubicBezTo>
                      <a:pt x="139" y="16"/>
                      <a:pt x="138" y="16"/>
                      <a:pt x="138" y="16"/>
                    </a:cubicBezTo>
                    <a:cubicBezTo>
                      <a:pt x="136" y="19"/>
                      <a:pt x="134" y="22"/>
                      <a:pt x="132" y="24"/>
                    </a:cubicBezTo>
                    <a:cubicBezTo>
                      <a:pt x="132" y="24"/>
                      <a:pt x="132" y="24"/>
                      <a:pt x="132" y="25"/>
                    </a:cubicBezTo>
                    <a:cubicBezTo>
                      <a:pt x="131" y="26"/>
                      <a:pt x="130" y="27"/>
                      <a:pt x="129" y="29"/>
                    </a:cubicBezTo>
                    <a:cubicBezTo>
                      <a:pt x="128" y="31"/>
                      <a:pt x="127" y="32"/>
                      <a:pt x="126" y="34"/>
                    </a:cubicBezTo>
                    <a:close/>
                    <a:moveTo>
                      <a:pt x="148" y="5"/>
                    </a:moveTo>
                    <a:cubicBezTo>
                      <a:pt x="148" y="7"/>
                      <a:pt x="147" y="9"/>
                      <a:pt x="147" y="11"/>
                    </a:cubicBezTo>
                    <a:cubicBezTo>
                      <a:pt x="147" y="13"/>
                      <a:pt x="147" y="15"/>
                      <a:pt x="147" y="17"/>
                    </a:cubicBezTo>
                    <a:cubicBezTo>
                      <a:pt x="146" y="17"/>
                      <a:pt x="146" y="17"/>
                      <a:pt x="146" y="18"/>
                    </a:cubicBezTo>
                    <a:cubicBezTo>
                      <a:pt x="146" y="18"/>
                      <a:pt x="147" y="18"/>
                      <a:pt x="147" y="18"/>
                    </a:cubicBezTo>
                    <a:cubicBezTo>
                      <a:pt x="148" y="18"/>
                      <a:pt x="148" y="19"/>
                      <a:pt x="148" y="19"/>
                    </a:cubicBezTo>
                    <a:cubicBezTo>
                      <a:pt x="149" y="20"/>
                      <a:pt x="150" y="20"/>
                      <a:pt x="151" y="21"/>
                    </a:cubicBezTo>
                    <a:cubicBezTo>
                      <a:pt x="153" y="21"/>
                      <a:pt x="154" y="21"/>
                      <a:pt x="154" y="19"/>
                    </a:cubicBezTo>
                    <a:cubicBezTo>
                      <a:pt x="155" y="15"/>
                      <a:pt x="154" y="12"/>
                      <a:pt x="152" y="9"/>
                    </a:cubicBezTo>
                    <a:cubicBezTo>
                      <a:pt x="152" y="9"/>
                      <a:pt x="152" y="9"/>
                      <a:pt x="152" y="9"/>
                    </a:cubicBezTo>
                    <a:cubicBezTo>
                      <a:pt x="152" y="10"/>
                      <a:pt x="152" y="11"/>
                      <a:pt x="152" y="12"/>
                    </a:cubicBezTo>
                    <a:cubicBezTo>
                      <a:pt x="152" y="13"/>
                      <a:pt x="152" y="14"/>
                      <a:pt x="151" y="16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1" y="16"/>
                      <a:pt x="150" y="16"/>
                      <a:pt x="150" y="16"/>
                    </a:cubicBezTo>
                    <a:cubicBezTo>
                      <a:pt x="150" y="16"/>
                      <a:pt x="150" y="15"/>
                      <a:pt x="150" y="15"/>
                    </a:cubicBezTo>
                    <a:cubicBezTo>
                      <a:pt x="150" y="14"/>
                      <a:pt x="150" y="12"/>
                      <a:pt x="150" y="11"/>
                    </a:cubicBezTo>
                    <a:cubicBezTo>
                      <a:pt x="149" y="9"/>
                      <a:pt x="150" y="8"/>
                      <a:pt x="151" y="7"/>
                    </a:cubicBezTo>
                    <a:cubicBezTo>
                      <a:pt x="150" y="6"/>
                      <a:pt x="149" y="6"/>
                      <a:pt x="148" y="5"/>
                    </a:cubicBezTo>
                    <a:close/>
                    <a:moveTo>
                      <a:pt x="141" y="2"/>
                    </a:moveTo>
                    <a:cubicBezTo>
                      <a:pt x="141" y="4"/>
                      <a:pt x="141" y="6"/>
                      <a:pt x="141" y="8"/>
                    </a:cubicBezTo>
                    <a:cubicBezTo>
                      <a:pt x="141" y="8"/>
                      <a:pt x="140" y="9"/>
                      <a:pt x="140" y="10"/>
                    </a:cubicBezTo>
                    <a:cubicBezTo>
                      <a:pt x="140" y="10"/>
                      <a:pt x="141" y="10"/>
                      <a:pt x="141" y="11"/>
                    </a:cubicBezTo>
                    <a:cubicBezTo>
                      <a:pt x="141" y="11"/>
                      <a:pt x="141" y="11"/>
                      <a:pt x="141" y="11"/>
                    </a:cubicBezTo>
                    <a:cubicBezTo>
                      <a:pt x="142" y="8"/>
                      <a:pt x="142" y="5"/>
                      <a:pt x="143" y="2"/>
                    </a:cubicBezTo>
                    <a:cubicBezTo>
                      <a:pt x="143" y="1"/>
                      <a:pt x="142" y="1"/>
                      <a:pt x="141" y="2"/>
                    </a:cubicBezTo>
                    <a:close/>
                  </a:path>
                </a:pathLst>
              </a:custGeom>
              <a:solidFill>
                <a:srgbClr val="4472C4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44" name="Freeform 603"/>
              <p:cNvSpPr>
                <a:spLocks/>
              </p:cNvSpPr>
              <p:nvPr/>
            </p:nvSpPr>
            <p:spPr bwMode="auto">
              <a:xfrm>
                <a:off x="11530988" y="764956"/>
                <a:ext cx="133012" cy="2194799"/>
              </a:xfrm>
              <a:custGeom>
                <a:avLst/>
                <a:gdLst>
                  <a:gd name="T0" fmla="*/ 7 w 8"/>
                  <a:gd name="T1" fmla="*/ 327 h 329"/>
                  <a:gd name="T2" fmla="*/ 5 w 8"/>
                  <a:gd name="T3" fmla="*/ 309 h 329"/>
                  <a:gd name="T4" fmla="*/ 4 w 8"/>
                  <a:gd name="T5" fmla="*/ 293 h 329"/>
                  <a:gd name="T6" fmla="*/ 3 w 8"/>
                  <a:gd name="T7" fmla="*/ 276 h 329"/>
                  <a:gd name="T8" fmla="*/ 1 w 8"/>
                  <a:gd name="T9" fmla="*/ 255 h 329"/>
                  <a:gd name="T10" fmla="*/ 1 w 8"/>
                  <a:gd name="T11" fmla="*/ 232 h 329"/>
                  <a:gd name="T12" fmla="*/ 1 w 8"/>
                  <a:gd name="T13" fmla="*/ 212 h 329"/>
                  <a:gd name="T14" fmla="*/ 0 w 8"/>
                  <a:gd name="T15" fmla="*/ 184 h 329"/>
                  <a:gd name="T16" fmla="*/ 1 w 8"/>
                  <a:gd name="T17" fmla="*/ 174 h 329"/>
                  <a:gd name="T18" fmla="*/ 0 w 8"/>
                  <a:gd name="T19" fmla="*/ 165 h 329"/>
                  <a:gd name="T20" fmla="*/ 1 w 8"/>
                  <a:gd name="T21" fmla="*/ 146 h 329"/>
                  <a:gd name="T22" fmla="*/ 0 w 8"/>
                  <a:gd name="T23" fmla="*/ 137 h 329"/>
                  <a:gd name="T24" fmla="*/ 0 w 8"/>
                  <a:gd name="T25" fmla="*/ 119 h 329"/>
                  <a:gd name="T26" fmla="*/ 0 w 8"/>
                  <a:gd name="T27" fmla="*/ 112 h 329"/>
                  <a:gd name="T28" fmla="*/ 0 w 8"/>
                  <a:gd name="T29" fmla="*/ 93 h 329"/>
                  <a:gd name="T30" fmla="*/ 1 w 8"/>
                  <a:gd name="T31" fmla="*/ 70 h 329"/>
                  <a:gd name="T32" fmla="*/ 2 w 8"/>
                  <a:gd name="T33" fmla="*/ 52 h 329"/>
                  <a:gd name="T34" fmla="*/ 4 w 8"/>
                  <a:gd name="T35" fmla="*/ 38 h 329"/>
                  <a:gd name="T36" fmla="*/ 6 w 8"/>
                  <a:gd name="T37" fmla="*/ 15 h 329"/>
                  <a:gd name="T38" fmla="*/ 7 w 8"/>
                  <a:gd name="T39" fmla="*/ 1 h 329"/>
                  <a:gd name="T40" fmla="*/ 8 w 8"/>
                  <a:gd name="T41" fmla="*/ 4 h 329"/>
                  <a:gd name="T42" fmla="*/ 7 w 8"/>
                  <a:gd name="T43" fmla="*/ 23 h 329"/>
                  <a:gd name="T44" fmla="*/ 5 w 8"/>
                  <a:gd name="T45" fmla="*/ 39 h 329"/>
                  <a:gd name="T46" fmla="*/ 4 w 8"/>
                  <a:gd name="T47" fmla="*/ 49 h 329"/>
                  <a:gd name="T48" fmla="*/ 3 w 8"/>
                  <a:gd name="T49" fmla="*/ 64 h 329"/>
                  <a:gd name="T50" fmla="*/ 2 w 8"/>
                  <a:gd name="T51" fmla="*/ 94 h 329"/>
                  <a:gd name="T52" fmla="*/ 2 w 8"/>
                  <a:gd name="T53" fmla="*/ 117 h 329"/>
                  <a:gd name="T54" fmla="*/ 2 w 8"/>
                  <a:gd name="T55" fmla="*/ 141 h 329"/>
                  <a:gd name="T56" fmla="*/ 2 w 8"/>
                  <a:gd name="T57" fmla="*/ 160 h 329"/>
                  <a:gd name="T58" fmla="*/ 2 w 8"/>
                  <a:gd name="T59" fmla="*/ 175 h 329"/>
                  <a:gd name="T60" fmla="*/ 2 w 8"/>
                  <a:gd name="T61" fmla="*/ 191 h 329"/>
                  <a:gd name="T62" fmla="*/ 2 w 8"/>
                  <a:gd name="T63" fmla="*/ 207 h 329"/>
                  <a:gd name="T64" fmla="*/ 3 w 8"/>
                  <a:gd name="T65" fmla="*/ 239 h 329"/>
                  <a:gd name="T66" fmla="*/ 3 w 8"/>
                  <a:gd name="T67" fmla="*/ 261 h 329"/>
                  <a:gd name="T68" fmla="*/ 5 w 8"/>
                  <a:gd name="T69" fmla="*/ 283 h 329"/>
                  <a:gd name="T70" fmla="*/ 6 w 8"/>
                  <a:gd name="T71" fmla="*/ 300 h 329"/>
                  <a:gd name="T72" fmla="*/ 8 w 8"/>
                  <a:gd name="T73" fmla="*/ 325 h 329"/>
                  <a:gd name="T74" fmla="*/ 7 w 8"/>
                  <a:gd name="T75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" h="329">
                    <a:moveTo>
                      <a:pt x="7" y="329"/>
                    </a:moveTo>
                    <a:cubicBezTo>
                      <a:pt x="7" y="328"/>
                      <a:pt x="7" y="328"/>
                      <a:pt x="7" y="327"/>
                    </a:cubicBezTo>
                    <a:cubicBezTo>
                      <a:pt x="7" y="324"/>
                      <a:pt x="7" y="321"/>
                      <a:pt x="6" y="318"/>
                    </a:cubicBezTo>
                    <a:cubicBezTo>
                      <a:pt x="6" y="315"/>
                      <a:pt x="6" y="312"/>
                      <a:pt x="5" y="309"/>
                    </a:cubicBezTo>
                    <a:cubicBezTo>
                      <a:pt x="5" y="307"/>
                      <a:pt x="5" y="304"/>
                      <a:pt x="5" y="301"/>
                    </a:cubicBezTo>
                    <a:cubicBezTo>
                      <a:pt x="4" y="298"/>
                      <a:pt x="4" y="296"/>
                      <a:pt x="4" y="293"/>
                    </a:cubicBezTo>
                    <a:cubicBezTo>
                      <a:pt x="4" y="289"/>
                      <a:pt x="4" y="286"/>
                      <a:pt x="3" y="282"/>
                    </a:cubicBezTo>
                    <a:cubicBezTo>
                      <a:pt x="3" y="280"/>
                      <a:pt x="3" y="278"/>
                      <a:pt x="3" y="276"/>
                    </a:cubicBezTo>
                    <a:cubicBezTo>
                      <a:pt x="2" y="272"/>
                      <a:pt x="2" y="268"/>
                      <a:pt x="2" y="264"/>
                    </a:cubicBezTo>
                    <a:cubicBezTo>
                      <a:pt x="1" y="261"/>
                      <a:pt x="1" y="258"/>
                      <a:pt x="1" y="255"/>
                    </a:cubicBezTo>
                    <a:cubicBezTo>
                      <a:pt x="1" y="250"/>
                      <a:pt x="1" y="246"/>
                      <a:pt x="1" y="242"/>
                    </a:cubicBezTo>
                    <a:cubicBezTo>
                      <a:pt x="1" y="238"/>
                      <a:pt x="1" y="235"/>
                      <a:pt x="1" y="232"/>
                    </a:cubicBezTo>
                    <a:cubicBezTo>
                      <a:pt x="1" y="229"/>
                      <a:pt x="1" y="225"/>
                      <a:pt x="1" y="222"/>
                    </a:cubicBezTo>
                    <a:cubicBezTo>
                      <a:pt x="1" y="219"/>
                      <a:pt x="1" y="216"/>
                      <a:pt x="1" y="212"/>
                    </a:cubicBezTo>
                    <a:cubicBezTo>
                      <a:pt x="1" y="208"/>
                      <a:pt x="1" y="203"/>
                      <a:pt x="1" y="199"/>
                    </a:cubicBezTo>
                    <a:cubicBezTo>
                      <a:pt x="1" y="194"/>
                      <a:pt x="0" y="189"/>
                      <a:pt x="0" y="184"/>
                    </a:cubicBezTo>
                    <a:cubicBezTo>
                      <a:pt x="0" y="182"/>
                      <a:pt x="1" y="181"/>
                      <a:pt x="1" y="179"/>
                    </a:cubicBezTo>
                    <a:cubicBezTo>
                      <a:pt x="1" y="178"/>
                      <a:pt x="1" y="176"/>
                      <a:pt x="1" y="174"/>
                    </a:cubicBezTo>
                    <a:cubicBezTo>
                      <a:pt x="1" y="174"/>
                      <a:pt x="1" y="173"/>
                      <a:pt x="1" y="173"/>
                    </a:cubicBezTo>
                    <a:cubicBezTo>
                      <a:pt x="1" y="170"/>
                      <a:pt x="0" y="167"/>
                      <a:pt x="0" y="165"/>
                    </a:cubicBezTo>
                    <a:cubicBezTo>
                      <a:pt x="0" y="161"/>
                      <a:pt x="0" y="157"/>
                      <a:pt x="0" y="153"/>
                    </a:cubicBezTo>
                    <a:cubicBezTo>
                      <a:pt x="0" y="151"/>
                      <a:pt x="1" y="148"/>
                      <a:pt x="1" y="146"/>
                    </a:cubicBezTo>
                    <a:cubicBezTo>
                      <a:pt x="1" y="146"/>
                      <a:pt x="0" y="145"/>
                      <a:pt x="0" y="145"/>
                    </a:cubicBezTo>
                    <a:cubicBezTo>
                      <a:pt x="0" y="142"/>
                      <a:pt x="0" y="140"/>
                      <a:pt x="0" y="137"/>
                    </a:cubicBezTo>
                    <a:cubicBezTo>
                      <a:pt x="0" y="134"/>
                      <a:pt x="0" y="132"/>
                      <a:pt x="0" y="129"/>
                    </a:cubicBezTo>
                    <a:cubicBezTo>
                      <a:pt x="0" y="125"/>
                      <a:pt x="0" y="122"/>
                      <a:pt x="0" y="119"/>
                    </a:cubicBezTo>
                    <a:cubicBezTo>
                      <a:pt x="0" y="117"/>
                      <a:pt x="0" y="116"/>
                      <a:pt x="0" y="115"/>
                    </a:cubicBezTo>
                    <a:cubicBezTo>
                      <a:pt x="0" y="114"/>
                      <a:pt x="0" y="113"/>
                      <a:pt x="0" y="112"/>
                    </a:cubicBezTo>
                    <a:cubicBezTo>
                      <a:pt x="0" y="110"/>
                      <a:pt x="0" y="107"/>
                      <a:pt x="0" y="105"/>
                    </a:cubicBezTo>
                    <a:cubicBezTo>
                      <a:pt x="0" y="101"/>
                      <a:pt x="0" y="97"/>
                      <a:pt x="0" y="93"/>
                    </a:cubicBezTo>
                    <a:cubicBezTo>
                      <a:pt x="0" y="88"/>
                      <a:pt x="0" y="84"/>
                      <a:pt x="1" y="79"/>
                    </a:cubicBezTo>
                    <a:cubicBezTo>
                      <a:pt x="1" y="76"/>
                      <a:pt x="1" y="73"/>
                      <a:pt x="1" y="70"/>
                    </a:cubicBezTo>
                    <a:cubicBezTo>
                      <a:pt x="1" y="66"/>
                      <a:pt x="2" y="63"/>
                      <a:pt x="2" y="60"/>
                    </a:cubicBezTo>
                    <a:cubicBezTo>
                      <a:pt x="2" y="57"/>
                      <a:pt x="2" y="55"/>
                      <a:pt x="2" y="52"/>
                    </a:cubicBezTo>
                    <a:cubicBezTo>
                      <a:pt x="2" y="50"/>
                      <a:pt x="2" y="48"/>
                      <a:pt x="3" y="47"/>
                    </a:cubicBezTo>
                    <a:cubicBezTo>
                      <a:pt x="4" y="44"/>
                      <a:pt x="3" y="40"/>
                      <a:pt x="4" y="38"/>
                    </a:cubicBezTo>
                    <a:cubicBezTo>
                      <a:pt x="4" y="34"/>
                      <a:pt x="4" y="31"/>
                      <a:pt x="5" y="28"/>
                    </a:cubicBezTo>
                    <a:cubicBezTo>
                      <a:pt x="5" y="24"/>
                      <a:pt x="5" y="19"/>
                      <a:pt x="6" y="15"/>
                    </a:cubicBezTo>
                    <a:cubicBezTo>
                      <a:pt x="6" y="12"/>
                      <a:pt x="6" y="9"/>
                      <a:pt x="6" y="6"/>
                    </a:cubicBezTo>
                    <a:cubicBezTo>
                      <a:pt x="6" y="4"/>
                      <a:pt x="6" y="2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1"/>
                      <a:pt x="8" y="2"/>
                      <a:pt x="8" y="4"/>
                    </a:cubicBezTo>
                    <a:cubicBezTo>
                      <a:pt x="8" y="6"/>
                      <a:pt x="8" y="8"/>
                      <a:pt x="8" y="10"/>
                    </a:cubicBezTo>
                    <a:cubicBezTo>
                      <a:pt x="7" y="14"/>
                      <a:pt x="7" y="18"/>
                      <a:pt x="7" y="23"/>
                    </a:cubicBezTo>
                    <a:cubicBezTo>
                      <a:pt x="6" y="26"/>
                      <a:pt x="6" y="29"/>
                      <a:pt x="6" y="32"/>
                    </a:cubicBezTo>
                    <a:cubicBezTo>
                      <a:pt x="5" y="35"/>
                      <a:pt x="5" y="37"/>
                      <a:pt x="5" y="39"/>
                    </a:cubicBezTo>
                    <a:cubicBezTo>
                      <a:pt x="5" y="41"/>
                      <a:pt x="5" y="43"/>
                      <a:pt x="5" y="44"/>
                    </a:cubicBezTo>
                    <a:cubicBezTo>
                      <a:pt x="4" y="46"/>
                      <a:pt x="4" y="48"/>
                      <a:pt x="4" y="49"/>
                    </a:cubicBezTo>
                    <a:cubicBezTo>
                      <a:pt x="4" y="53"/>
                      <a:pt x="4" y="57"/>
                      <a:pt x="3" y="61"/>
                    </a:cubicBezTo>
                    <a:cubicBezTo>
                      <a:pt x="3" y="62"/>
                      <a:pt x="3" y="63"/>
                      <a:pt x="3" y="64"/>
                    </a:cubicBezTo>
                    <a:cubicBezTo>
                      <a:pt x="3" y="70"/>
                      <a:pt x="2" y="76"/>
                      <a:pt x="2" y="81"/>
                    </a:cubicBezTo>
                    <a:cubicBezTo>
                      <a:pt x="2" y="86"/>
                      <a:pt x="2" y="90"/>
                      <a:pt x="2" y="94"/>
                    </a:cubicBezTo>
                    <a:cubicBezTo>
                      <a:pt x="1" y="98"/>
                      <a:pt x="2" y="103"/>
                      <a:pt x="2" y="107"/>
                    </a:cubicBezTo>
                    <a:cubicBezTo>
                      <a:pt x="2" y="110"/>
                      <a:pt x="2" y="114"/>
                      <a:pt x="2" y="117"/>
                    </a:cubicBezTo>
                    <a:cubicBezTo>
                      <a:pt x="2" y="121"/>
                      <a:pt x="2" y="125"/>
                      <a:pt x="2" y="129"/>
                    </a:cubicBezTo>
                    <a:cubicBezTo>
                      <a:pt x="2" y="133"/>
                      <a:pt x="2" y="137"/>
                      <a:pt x="2" y="141"/>
                    </a:cubicBezTo>
                    <a:cubicBezTo>
                      <a:pt x="2" y="145"/>
                      <a:pt x="2" y="149"/>
                      <a:pt x="2" y="152"/>
                    </a:cubicBezTo>
                    <a:cubicBezTo>
                      <a:pt x="2" y="155"/>
                      <a:pt x="2" y="158"/>
                      <a:pt x="2" y="160"/>
                    </a:cubicBezTo>
                    <a:cubicBezTo>
                      <a:pt x="2" y="163"/>
                      <a:pt x="2" y="165"/>
                      <a:pt x="2" y="167"/>
                    </a:cubicBezTo>
                    <a:cubicBezTo>
                      <a:pt x="2" y="170"/>
                      <a:pt x="2" y="173"/>
                      <a:pt x="2" y="175"/>
                    </a:cubicBezTo>
                    <a:cubicBezTo>
                      <a:pt x="2" y="178"/>
                      <a:pt x="2" y="182"/>
                      <a:pt x="2" y="185"/>
                    </a:cubicBezTo>
                    <a:cubicBezTo>
                      <a:pt x="2" y="187"/>
                      <a:pt x="2" y="189"/>
                      <a:pt x="2" y="191"/>
                    </a:cubicBezTo>
                    <a:cubicBezTo>
                      <a:pt x="2" y="193"/>
                      <a:pt x="2" y="195"/>
                      <a:pt x="2" y="197"/>
                    </a:cubicBezTo>
                    <a:cubicBezTo>
                      <a:pt x="2" y="201"/>
                      <a:pt x="2" y="204"/>
                      <a:pt x="2" y="207"/>
                    </a:cubicBezTo>
                    <a:cubicBezTo>
                      <a:pt x="3" y="214"/>
                      <a:pt x="3" y="221"/>
                      <a:pt x="3" y="227"/>
                    </a:cubicBezTo>
                    <a:cubicBezTo>
                      <a:pt x="3" y="231"/>
                      <a:pt x="3" y="235"/>
                      <a:pt x="3" y="239"/>
                    </a:cubicBezTo>
                    <a:cubicBezTo>
                      <a:pt x="3" y="242"/>
                      <a:pt x="3" y="246"/>
                      <a:pt x="3" y="249"/>
                    </a:cubicBezTo>
                    <a:cubicBezTo>
                      <a:pt x="3" y="253"/>
                      <a:pt x="3" y="257"/>
                      <a:pt x="3" y="261"/>
                    </a:cubicBezTo>
                    <a:cubicBezTo>
                      <a:pt x="3" y="264"/>
                      <a:pt x="3" y="268"/>
                      <a:pt x="4" y="271"/>
                    </a:cubicBezTo>
                    <a:cubicBezTo>
                      <a:pt x="4" y="275"/>
                      <a:pt x="4" y="279"/>
                      <a:pt x="5" y="283"/>
                    </a:cubicBezTo>
                    <a:cubicBezTo>
                      <a:pt x="5" y="285"/>
                      <a:pt x="5" y="288"/>
                      <a:pt x="5" y="290"/>
                    </a:cubicBezTo>
                    <a:cubicBezTo>
                      <a:pt x="6" y="294"/>
                      <a:pt x="6" y="297"/>
                      <a:pt x="6" y="300"/>
                    </a:cubicBezTo>
                    <a:cubicBezTo>
                      <a:pt x="7" y="305"/>
                      <a:pt x="7" y="310"/>
                      <a:pt x="8" y="316"/>
                    </a:cubicBezTo>
                    <a:cubicBezTo>
                      <a:pt x="8" y="319"/>
                      <a:pt x="8" y="322"/>
                      <a:pt x="8" y="325"/>
                    </a:cubicBezTo>
                    <a:cubicBezTo>
                      <a:pt x="8" y="326"/>
                      <a:pt x="8" y="327"/>
                      <a:pt x="8" y="329"/>
                    </a:cubicBezTo>
                    <a:cubicBezTo>
                      <a:pt x="8" y="329"/>
                      <a:pt x="7" y="329"/>
                      <a:pt x="7" y="329"/>
                    </a:cubicBezTo>
                    <a:cubicBezTo>
                      <a:pt x="7" y="329"/>
                      <a:pt x="7" y="329"/>
                      <a:pt x="7" y="329"/>
                    </a:cubicBezTo>
                    <a:close/>
                  </a:path>
                </a:pathLst>
              </a:custGeom>
              <a:solidFill>
                <a:srgbClr val="4472C4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46" name="Freeform 604"/>
              <p:cNvSpPr>
                <a:spLocks/>
              </p:cNvSpPr>
              <p:nvPr/>
            </p:nvSpPr>
            <p:spPr bwMode="auto">
              <a:xfrm>
                <a:off x="7679692" y="2959754"/>
                <a:ext cx="3972220" cy="31809"/>
              </a:xfrm>
              <a:custGeom>
                <a:avLst/>
                <a:gdLst>
                  <a:gd name="T0" fmla="*/ 241 w 241"/>
                  <a:gd name="T1" fmla="*/ 2 h 5"/>
                  <a:gd name="T2" fmla="*/ 236 w 241"/>
                  <a:gd name="T3" fmla="*/ 4 h 5"/>
                  <a:gd name="T4" fmla="*/ 223 w 241"/>
                  <a:gd name="T5" fmla="*/ 5 h 5"/>
                  <a:gd name="T6" fmla="*/ 206 w 241"/>
                  <a:gd name="T7" fmla="*/ 5 h 5"/>
                  <a:gd name="T8" fmla="*/ 202 w 241"/>
                  <a:gd name="T9" fmla="*/ 5 h 5"/>
                  <a:gd name="T10" fmla="*/ 200 w 241"/>
                  <a:gd name="T11" fmla="*/ 5 h 5"/>
                  <a:gd name="T12" fmla="*/ 187 w 241"/>
                  <a:gd name="T13" fmla="*/ 5 h 5"/>
                  <a:gd name="T14" fmla="*/ 181 w 241"/>
                  <a:gd name="T15" fmla="*/ 4 h 5"/>
                  <a:gd name="T16" fmla="*/ 172 w 241"/>
                  <a:gd name="T17" fmla="*/ 4 h 5"/>
                  <a:gd name="T18" fmla="*/ 160 w 241"/>
                  <a:gd name="T19" fmla="*/ 4 h 5"/>
                  <a:gd name="T20" fmla="*/ 151 w 241"/>
                  <a:gd name="T21" fmla="*/ 4 h 5"/>
                  <a:gd name="T22" fmla="*/ 138 w 241"/>
                  <a:gd name="T23" fmla="*/ 4 h 5"/>
                  <a:gd name="T24" fmla="*/ 132 w 241"/>
                  <a:gd name="T25" fmla="*/ 4 h 5"/>
                  <a:gd name="T26" fmla="*/ 129 w 241"/>
                  <a:gd name="T27" fmla="*/ 4 h 5"/>
                  <a:gd name="T28" fmla="*/ 122 w 241"/>
                  <a:gd name="T29" fmla="*/ 4 h 5"/>
                  <a:gd name="T30" fmla="*/ 113 w 241"/>
                  <a:gd name="T31" fmla="*/ 4 h 5"/>
                  <a:gd name="T32" fmla="*/ 102 w 241"/>
                  <a:gd name="T33" fmla="*/ 4 h 5"/>
                  <a:gd name="T34" fmla="*/ 95 w 241"/>
                  <a:gd name="T35" fmla="*/ 3 h 5"/>
                  <a:gd name="T36" fmla="*/ 94 w 241"/>
                  <a:gd name="T37" fmla="*/ 3 h 5"/>
                  <a:gd name="T38" fmla="*/ 86 w 241"/>
                  <a:gd name="T39" fmla="*/ 3 h 5"/>
                  <a:gd name="T40" fmla="*/ 73 w 241"/>
                  <a:gd name="T41" fmla="*/ 3 h 5"/>
                  <a:gd name="T42" fmla="*/ 63 w 241"/>
                  <a:gd name="T43" fmla="*/ 2 h 5"/>
                  <a:gd name="T44" fmla="*/ 61 w 241"/>
                  <a:gd name="T45" fmla="*/ 2 h 5"/>
                  <a:gd name="T46" fmla="*/ 57 w 241"/>
                  <a:gd name="T47" fmla="*/ 2 h 5"/>
                  <a:gd name="T48" fmla="*/ 54 w 241"/>
                  <a:gd name="T49" fmla="*/ 2 h 5"/>
                  <a:gd name="T50" fmla="*/ 42 w 241"/>
                  <a:gd name="T51" fmla="*/ 2 h 5"/>
                  <a:gd name="T52" fmla="*/ 33 w 241"/>
                  <a:gd name="T53" fmla="*/ 2 h 5"/>
                  <a:gd name="T54" fmla="*/ 28 w 241"/>
                  <a:gd name="T55" fmla="*/ 2 h 5"/>
                  <a:gd name="T56" fmla="*/ 11 w 241"/>
                  <a:gd name="T57" fmla="*/ 3 h 5"/>
                  <a:gd name="T58" fmla="*/ 5 w 241"/>
                  <a:gd name="T59" fmla="*/ 3 h 5"/>
                  <a:gd name="T60" fmla="*/ 1 w 241"/>
                  <a:gd name="T61" fmla="*/ 2 h 5"/>
                  <a:gd name="T62" fmla="*/ 1 w 241"/>
                  <a:gd name="T63" fmla="*/ 0 h 5"/>
                  <a:gd name="T64" fmla="*/ 3 w 241"/>
                  <a:gd name="T65" fmla="*/ 0 h 5"/>
                  <a:gd name="T66" fmla="*/ 17 w 241"/>
                  <a:gd name="T67" fmla="*/ 1 h 5"/>
                  <a:gd name="T68" fmla="*/ 26 w 241"/>
                  <a:gd name="T69" fmla="*/ 1 h 5"/>
                  <a:gd name="T70" fmla="*/ 34 w 241"/>
                  <a:gd name="T71" fmla="*/ 1 h 5"/>
                  <a:gd name="T72" fmla="*/ 46 w 241"/>
                  <a:gd name="T73" fmla="*/ 1 h 5"/>
                  <a:gd name="T74" fmla="*/ 56 w 241"/>
                  <a:gd name="T75" fmla="*/ 1 h 5"/>
                  <a:gd name="T76" fmla="*/ 62 w 241"/>
                  <a:gd name="T77" fmla="*/ 1 h 5"/>
                  <a:gd name="T78" fmla="*/ 76 w 241"/>
                  <a:gd name="T79" fmla="*/ 1 h 5"/>
                  <a:gd name="T80" fmla="*/ 90 w 241"/>
                  <a:gd name="T81" fmla="*/ 2 h 5"/>
                  <a:gd name="T82" fmla="*/ 96 w 241"/>
                  <a:gd name="T83" fmla="*/ 2 h 5"/>
                  <a:gd name="T84" fmla="*/ 104 w 241"/>
                  <a:gd name="T85" fmla="*/ 2 h 5"/>
                  <a:gd name="T86" fmla="*/ 114 w 241"/>
                  <a:gd name="T87" fmla="*/ 2 h 5"/>
                  <a:gd name="T88" fmla="*/ 127 w 241"/>
                  <a:gd name="T89" fmla="*/ 2 h 5"/>
                  <a:gd name="T90" fmla="*/ 136 w 241"/>
                  <a:gd name="T91" fmla="*/ 2 h 5"/>
                  <a:gd name="T92" fmla="*/ 151 w 241"/>
                  <a:gd name="T93" fmla="*/ 2 h 5"/>
                  <a:gd name="T94" fmla="*/ 159 w 241"/>
                  <a:gd name="T95" fmla="*/ 2 h 5"/>
                  <a:gd name="T96" fmla="*/ 174 w 241"/>
                  <a:gd name="T97" fmla="*/ 2 h 5"/>
                  <a:gd name="T98" fmla="*/ 190 w 241"/>
                  <a:gd name="T99" fmla="*/ 3 h 5"/>
                  <a:gd name="T100" fmla="*/ 203 w 241"/>
                  <a:gd name="T101" fmla="*/ 3 h 5"/>
                  <a:gd name="T102" fmla="*/ 223 w 241"/>
                  <a:gd name="T103" fmla="*/ 3 h 5"/>
                  <a:gd name="T104" fmla="*/ 228 w 241"/>
                  <a:gd name="T105" fmla="*/ 3 h 5"/>
                  <a:gd name="T106" fmla="*/ 235 w 241"/>
                  <a:gd name="T107" fmla="*/ 2 h 5"/>
                  <a:gd name="T108" fmla="*/ 240 w 241"/>
                  <a:gd name="T109" fmla="*/ 2 h 5"/>
                  <a:gd name="T110" fmla="*/ 241 w 241"/>
                  <a:gd name="T1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41" h="5">
                    <a:moveTo>
                      <a:pt x="241" y="2"/>
                    </a:moveTo>
                    <a:cubicBezTo>
                      <a:pt x="239" y="4"/>
                      <a:pt x="238" y="4"/>
                      <a:pt x="236" y="4"/>
                    </a:cubicBezTo>
                    <a:cubicBezTo>
                      <a:pt x="232" y="5"/>
                      <a:pt x="228" y="5"/>
                      <a:pt x="223" y="5"/>
                    </a:cubicBezTo>
                    <a:cubicBezTo>
                      <a:pt x="218" y="5"/>
                      <a:pt x="212" y="5"/>
                      <a:pt x="206" y="5"/>
                    </a:cubicBezTo>
                    <a:cubicBezTo>
                      <a:pt x="205" y="5"/>
                      <a:pt x="204" y="5"/>
                      <a:pt x="202" y="5"/>
                    </a:cubicBezTo>
                    <a:cubicBezTo>
                      <a:pt x="201" y="5"/>
                      <a:pt x="200" y="5"/>
                      <a:pt x="200" y="5"/>
                    </a:cubicBezTo>
                    <a:cubicBezTo>
                      <a:pt x="196" y="5"/>
                      <a:pt x="192" y="5"/>
                      <a:pt x="187" y="5"/>
                    </a:cubicBezTo>
                    <a:cubicBezTo>
                      <a:pt x="185" y="4"/>
                      <a:pt x="183" y="5"/>
                      <a:pt x="181" y="4"/>
                    </a:cubicBezTo>
                    <a:cubicBezTo>
                      <a:pt x="178" y="4"/>
                      <a:pt x="175" y="4"/>
                      <a:pt x="172" y="4"/>
                    </a:cubicBezTo>
                    <a:cubicBezTo>
                      <a:pt x="168" y="4"/>
                      <a:pt x="164" y="4"/>
                      <a:pt x="160" y="4"/>
                    </a:cubicBezTo>
                    <a:cubicBezTo>
                      <a:pt x="157" y="4"/>
                      <a:pt x="154" y="4"/>
                      <a:pt x="151" y="4"/>
                    </a:cubicBezTo>
                    <a:cubicBezTo>
                      <a:pt x="147" y="4"/>
                      <a:pt x="142" y="4"/>
                      <a:pt x="138" y="4"/>
                    </a:cubicBezTo>
                    <a:cubicBezTo>
                      <a:pt x="136" y="4"/>
                      <a:pt x="134" y="4"/>
                      <a:pt x="132" y="4"/>
                    </a:cubicBezTo>
                    <a:cubicBezTo>
                      <a:pt x="131" y="4"/>
                      <a:pt x="130" y="4"/>
                      <a:pt x="129" y="4"/>
                    </a:cubicBezTo>
                    <a:cubicBezTo>
                      <a:pt x="126" y="4"/>
                      <a:pt x="124" y="4"/>
                      <a:pt x="122" y="4"/>
                    </a:cubicBezTo>
                    <a:cubicBezTo>
                      <a:pt x="119" y="4"/>
                      <a:pt x="116" y="4"/>
                      <a:pt x="113" y="4"/>
                    </a:cubicBezTo>
                    <a:cubicBezTo>
                      <a:pt x="109" y="4"/>
                      <a:pt x="106" y="4"/>
                      <a:pt x="102" y="4"/>
                    </a:cubicBezTo>
                    <a:cubicBezTo>
                      <a:pt x="100" y="4"/>
                      <a:pt x="98" y="3"/>
                      <a:pt x="95" y="3"/>
                    </a:cubicBezTo>
                    <a:cubicBezTo>
                      <a:pt x="95" y="3"/>
                      <a:pt x="94" y="3"/>
                      <a:pt x="94" y="3"/>
                    </a:cubicBezTo>
                    <a:cubicBezTo>
                      <a:pt x="91" y="3"/>
                      <a:pt x="88" y="3"/>
                      <a:pt x="86" y="3"/>
                    </a:cubicBezTo>
                    <a:cubicBezTo>
                      <a:pt x="81" y="3"/>
                      <a:pt x="77" y="3"/>
                      <a:pt x="73" y="3"/>
                    </a:cubicBezTo>
                    <a:cubicBezTo>
                      <a:pt x="70" y="3"/>
                      <a:pt x="66" y="2"/>
                      <a:pt x="63" y="2"/>
                    </a:cubicBezTo>
                    <a:cubicBezTo>
                      <a:pt x="63" y="2"/>
                      <a:pt x="62" y="2"/>
                      <a:pt x="61" y="2"/>
                    </a:cubicBezTo>
                    <a:cubicBezTo>
                      <a:pt x="60" y="2"/>
                      <a:pt x="58" y="2"/>
                      <a:pt x="57" y="2"/>
                    </a:cubicBezTo>
                    <a:cubicBezTo>
                      <a:pt x="56" y="2"/>
                      <a:pt x="55" y="2"/>
                      <a:pt x="54" y="2"/>
                    </a:cubicBezTo>
                    <a:cubicBezTo>
                      <a:pt x="50" y="2"/>
                      <a:pt x="46" y="2"/>
                      <a:pt x="42" y="2"/>
                    </a:cubicBezTo>
                    <a:cubicBezTo>
                      <a:pt x="39" y="2"/>
                      <a:pt x="36" y="2"/>
                      <a:pt x="33" y="2"/>
                    </a:cubicBezTo>
                    <a:cubicBezTo>
                      <a:pt x="32" y="2"/>
                      <a:pt x="30" y="2"/>
                      <a:pt x="28" y="2"/>
                    </a:cubicBezTo>
                    <a:cubicBezTo>
                      <a:pt x="22" y="2"/>
                      <a:pt x="16" y="3"/>
                      <a:pt x="11" y="3"/>
                    </a:cubicBezTo>
                    <a:cubicBezTo>
                      <a:pt x="9" y="3"/>
                      <a:pt x="7" y="3"/>
                      <a:pt x="5" y="3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8" y="1"/>
                      <a:pt x="13" y="1"/>
                      <a:pt x="17" y="1"/>
                    </a:cubicBezTo>
                    <a:cubicBezTo>
                      <a:pt x="20" y="1"/>
                      <a:pt x="23" y="1"/>
                      <a:pt x="26" y="1"/>
                    </a:cubicBezTo>
                    <a:cubicBezTo>
                      <a:pt x="29" y="0"/>
                      <a:pt x="32" y="1"/>
                      <a:pt x="34" y="1"/>
                    </a:cubicBezTo>
                    <a:cubicBezTo>
                      <a:pt x="38" y="1"/>
                      <a:pt x="42" y="1"/>
                      <a:pt x="46" y="1"/>
                    </a:cubicBezTo>
                    <a:cubicBezTo>
                      <a:pt x="49" y="1"/>
                      <a:pt x="52" y="1"/>
                      <a:pt x="56" y="1"/>
                    </a:cubicBezTo>
                    <a:cubicBezTo>
                      <a:pt x="58" y="1"/>
                      <a:pt x="60" y="1"/>
                      <a:pt x="62" y="1"/>
                    </a:cubicBezTo>
                    <a:cubicBezTo>
                      <a:pt x="67" y="1"/>
                      <a:pt x="71" y="1"/>
                      <a:pt x="76" y="1"/>
                    </a:cubicBezTo>
                    <a:cubicBezTo>
                      <a:pt x="81" y="1"/>
                      <a:pt x="85" y="1"/>
                      <a:pt x="90" y="2"/>
                    </a:cubicBezTo>
                    <a:cubicBezTo>
                      <a:pt x="92" y="2"/>
                      <a:pt x="94" y="2"/>
                      <a:pt x="96" y="2"/>
                    </a:cubicBezTo>
                    <a:cubicBezTo>
                      <a:pt x="99" y="2"/>
                      <a:pt x="101" y="2"/>
                      <a:pt x="104" y="2"/>
                    </a:cubicBezTo>
                    <a:cubicBezTo>
                      <a:pt x="108" y="2"/>
                      <a:pt x="111" y="2"/>
                      <a:pt x="114" y="2"/>
                    </a:cubicBezTo>
                    <a:cubicBezTo>
                      <a:pt x="119" y="2"/>
                      <a:pt x="123" y="2"/>
                      <a:pt x="127" y="2"/>
                    </a:cubicBezTo>
                    <a:cubicBezTo>
                      <a:pt x="130" y="2"/>
                      <a:pt x="133" y="2"/>
                      <a:pt x="136" y="2"/>
                    </a:cubicBezTo>
                    <a:cubicBezTo>
                      <a:pt x="141" y="2"/>
                      <a:pt x="146" y="2"/>
                      <a:pt x="151" y="2"/>
                    </a:cubicBezTo>
                    <a:cubicBezTo>
                      <a:pt x="154" y="2"/>
                      <a:pt x="157" y="2"/>
                      <a:pt x="159" y="2"/>
                    </a:cubicBezTo>
                    <a:cubicBezTo>
                      <a:pt x="164" y="2"/>
                      <a:pt x="169" y="2"/>
                      <a:pt x="174" y="2"/>
                    </a:cubicBezTo>
                    <a:cubicBezTo>
                      <a:pt x="179" y="3"/>
                      <a:pt x="184" y="3"/>
                      <a:pt x="190" y="3"/>
                    </a:cubicBezTo>
                    <a:cubicBezTo>
                      <a:pt x="194" y="3"/>
                      <a:pt x="199" y="3"/>
                      <a:pt x="203" y="3"/>
                    </a:cubicBezTo>
                    <a:cubicBezTo>
                      <a:pt x="209" y="3"/>
                      <a:pt x="216" y="3"/>
                      <a:pt x="223" y="3"/>
                    </a:cubicBezTo>
                    <a:cubicBezTo>
                      <a:pt x="224" y="3"/>
                      <a:pt x="226" y="3"/>
                      <a:pt x="228" y="3"/>
                    </a:cubicBezTo>
                    <a:cubicBezTo>
                      <a:pt x="231" y="3"/>
                      <a:pt x="233" y="3"/>
                      <a:pt x="235" y="2"/>
                    </a:cubicBezTo>
                    <a:cubicBezTo>
                      <a:pt x="237" y="2"/>
                      <a:pt x="238" y="2"/>
                      <a:pt x="240" y="2"/>
                    </a:cubicBezTo>
                    <a:cubicBezTo>
                      <a:pt x="240" y="2"/>
                      <a:pt x="240" y="2"/>
                      <a:pt x="241" y="2"/>
                    </a:cubicBezTo>
                    <a:close/>
                  </a:path>
                </a:pathLst>
              </a:custGeom>
              <a:solidFill>
                <a:srgbClr val="4472C4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47" name="Freeform 605"/>
              <p:cNvSpPr>
                <a:spLocks/>
              </p:cNvSpPr>
              <p:nvPr/>
            </p:nvSpPr>
            <p:spPr bwMode="auto">
              <a:xfrm>
                <a:off x="7631324" y="784531"/>
                <a:ext cx="66508" cy="2128734"/>
              </a:xfrm>
              <a:custGeom>
                <a:avLst/>
                <a:gdLst>
                  <a:gd name="T0" fmla="*/ 3 w 4"/>
                  <a:gd name="T1" fmla="*/ 319 h 319"/>
                  <a:gd name="T2" fmla="*/ 3 w 4"/>
                  <a:gd name="T3" fmla="*/ 305 h 319"/>
                  <a:gd name="T4" fmla="*/ 3 w 4"/>
                  <a:gd name="T5" fmla="*/ 291 h 319"/>
                  <a:gd name="T6" fmla="*/ 3 w 4"/>
                  <a:gd name="T7" fmla="*/ 278 h 319"/>
                  <a:gd name="T8" fmla="*/ 3 w 4"/>
                  <a:gd name="T9" fmla="*/ 255 h 319"/>
                  <a:gd name="T10" fmla="*/ 3 w 4"/>
                  <a:gd name="T11" fmla="*/ 241 h 319"/>
                  <a:gd name="T12" fmla="*/ 2 w 4"/>
                  <a:gd name="T13" fmla="*/ 214 h 319"/>
                  <a:gd name="T14" fmla="*/ 1 w 4"/>
                  <a:gd name="T15" fmla="*/ 191 h 319"/>
                  <a:gd name="T16" fmla="*/ 0 w 4"/>
                  <a:gd name="T17" fmla="*/ 173 h 319"/>
                  <a:gd name="T18" fmla="*/ 0 w 4"/>
                  <a:gd name="T19" fmla="*/ 158 h 319"/>
                  <a:gd name="T20" fmla="*/ 0 w 4"/>
                  <a:gd name="T21" fmla="*/ 145 h 319"/>
                  <a:gd name="T22" fmla="*/ 0 w 4"/>
                  <a:gd name="T23" fmla="*/ 138 h 319"/>
                  <a:gd name="T24" fmla="*/ 0 w 4"/>
                  <a:gd name="T25" fmla="*/ 120 h 319"/>
                  <a:gd name="T26" fmla="*/ 0 w 4"/>
                  <a:gd name="T27" fmla="*/ 98 h 319"/>
                  <a:gd name="T28" fmla="*/ 1 w 4"/>
                  <a:gd name="T29" fmla="*/ 78 h 319"/>
                  <a:gd name="T30" fmla="*/ 1 w 4"/>
                  <a:gd name="T31" fmla="*/ 53 h 319"/>
                  <a:gd name="T32" fmla="*/ 1 w 4"/>
                  <a:gd name="T33" fmla="*/ 36 h 319"/>
                  <a:gd name="T34" fmla="*/ 1 w 4"/>
                  <a:gd name="T35" fmla="*/ 20 h 319"/>
                  <a:gd name="T36" fmla="*/ 1 w 4"/>
                  <a:gd name="T37" fmla="*/ 1 h 319"/>
                  <a:gd name="T38" fmla="*/ 3 w 4"/>
                  <a:gd name="T39" fmla="*/ 5 h 319"/>
                  <a:gd name="T40" fmla="*/ 3 w 4"/>
                  <a:gd name="T41" fmla="*/ 18 h 319"/>
                  <a:gd name="T42" fmla="*/ 3 w 4"/>
                  <a:gd name="T43" fmla="*/ 27 h 319"/>
                  <a:gd name="T44" fmla="*/ 2 w 4"/>
                  <a:gd name="T45" fmla="*/ 41 h 319"/>
                  <a:gd name="T46" fmla="*/ 2 w 4"/>
                  <a:gd name="T47" fmla="*/ 60 h 319"/>
                  <a:gd name="T48" fmla="*/ 2 w 4"/>
                  <a:gd name="T49" fmla="*/ 87 h 319"/>
                  <a:gd name="T50" fmla="*/ 2 w 4"/>
                  <a:gd name="T51" fmla="*/ 106 h 319"/>
                  <a:gd name="T52" fmla="*/ 2 w 4"/>
                  <a:gd name="T53" fmla="*/ 133 h 319"/>
                  <a:gd name="T54" fmla="*/ 2 w 4"/>
                  <a:gd name="T55" fmla="*/ 147 h 319"/>
                  <a:gd name="T56" fmla="*/ 2 w 4"/>
                  <a:gd name="T57" fmla="*/ 166 h 319"/>
                  <a:gd name="T58" fmla="*/ 2 w 4"/>
                  <a:gd name="T59" fmla="*/ 182 h 319"/>
                  <a:gd name="T60" fmla="*/ 2 w 4"/>
                  <a:gd name="T61" fmla="*/ 199 h 319"/>
                  <a:gd name="T62" fmla="*/ 3 w 4"/>
                  <a:gd name="T63" fmla="*/ 221 h 319"/>
                  <a:gd name="T64" fmla="*/ 4 w 4"/>
                  <a:gd name="T65" fmla="*/ 243 h 319"/>
                  <a:gd name="T66" fmla="*/ 4 w 4"/>
                  <a:gd name="T67" fmla="*/ 258 h 319"/>
                  <a:gd name="T68" fmla="*/ 4 w 4"/>
                  <a:gd name="T69" fmla="*/ 269 h 319"/>
                  <a:gd name="T70" fmla="*/ 4 w 4"/>
                  <a:gd name="T71" fmla="*/ 298 h 319"/>
                  <a:gd name="T72" fmla="*/ 3 w 4"/>
                  <a:gd name="T73" fmla="*/ 319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" h="319">
                    <a:moveTo>
                      <a:pt x="3" y="319"/>
                    </a:moveTo>
                    <a:cubicBezTo>
                      <a:pt x="3" y="319"/>
                      <a:pt x="3" y="319"/>
                      <a:pt x="3" y="319"/>
                    </a:cubicBezTo>
                    <a:cubicBezTo>
                      <a:pt x="3" y="318"/>
                      <a:pt x="3" y="318"/>
                      <a:pt x="3" y="317"/>
                    </a:cubicBezTo>
                    <a:cubicBezTo>
                      <a:pt x="3" y="313"/>
                      <a:pt x="3" y="309"/>
                      <a:pt x="3" y="305"/>
                    </a:cubicBezTo>
                    <a:cubicBezTo>
                      <a:pt x="3" y="303"/>
                      <a:pt x="3" y="302"/>
                      <a:pt x="3" y="300"/>
                    </a:cubicBezTo>
                    <a:cubicBezTo>
                      <a:pt x="3" y="297"/>
                      <a:pt x="3" y="294"/>
                      <a:pt x="3" y="291"/>
                    </a:cubicBezTo>
                    <a:cubicBezTo>
                      <a:pt x="3" y="288"/>
                      <a:pt x="3" y="285"/>
                      <a:pt x="3" y="282"/>
                    </a:cubicBezTo>
                    <a:cubicBezTo>
                      <a:pt x="3" y="281"/>
                      <a:pt x="3" y="279"/>
                      <a:pt x="3" y="278"/>
                    </a:cubicBezTo>
                    <a:cubicBezTo>
                      <a:pt x="3" y="275"/>
                      <a:pt x="3" y="273"/>
                      <a:pt x="3" y="270"/>
                    </a:cubicBezTo>
                    <a:cubicBezTo>
                      <a:pt x="3" y="265"/>
                      <a:pt x="3" y="260"/>
                      <a:pt x="3" y="255"/>
                    </a:cubicBezTo>
                    <a:cubicBezTo>
                      <a:pt x="3" y="253"/>
                      <a:pt x="3" y="251"/>
                      <a:pt x="3" y="250"/>
                    </a:cubicBezTo>
                    <a:cubicBezTo>
                      <a:pt x="3" y="247"/>
                      <a:pt x="3" y="244"/>
                      <a:pt x="3" y="241"/>
                    </a:cubicBezTo>
                    <a:cubicBezTo>
                      <a:pt x="3" y="238"/>
                      <a:pt x="3" y="234"/>
                      <a:pt x="2" y="231"/>
                    </a:cubicBezTo>
                    <a:cubicBezTo>
                      <a:pt x="2" y="225"/>
                      <a:pt x="2" y="220"/>
                      <a:pt x="2" y="214"/>
                    </a:cubicBezTo>
                    <a:cubicBezTo>
                      <a:pt x="2" y="210"/>
                      <a:pt x="1" y="206"/>
                      <a:pt x="1" y="202"/>
                    </a:cubicBezTo>
                    <a:cubicBezTo>
                      <a:pt x="1" y="198"/>
                      <a:pt x="1" y="195"/>
                      <a:pt x="1" y="191"/>
                    </a:cubicBezTo>
                    <a:cubicBezTo>
                      <a:pt x="1" y="188"/>
                      <a:pt x="0" y="185"/>
                      <a:pt x="0" y="182"/>
                    </a:cubicBezTo>
                    <a:cubicBezTo>
                      <a:pt x="0" y="179"/>
                      <a:pt x="0" y="176"/>
                      <a:pt x="0" y="173"/>
                    </a:cubicBezTo>
                    <a:cubicBezTo>
                      <a:pt x="0" y="170"/>
                      <a:pt x="0" y="166"/>
                      <a:pt x="0" y="163"/>
                    </a:cubicBezTo>
                    <a:cubicBezTo>
                      <a:pt x="0" y="161"/>
                      <a:pt x="0" y="160"/>
                      <a:pt x="0" y="158"/>
                    </a:cubicBezTo>
                    <a:cubicBezTo>
                      <a:pt x="0" y="156"/>
                      <a:pt x="0" y="154"/>
                      <a:pt x="0" y="153"/>
                    </a:cubicBezTo>
                    <a:cubicBezTo>
                      <a:pt x="0" y="150"/>
                      <a:pt x="0" y="147"/>
                      <a:pt x="0" y="145"/>
                    </a:cubicBezTo>
                    <a:cubicBezTo>
                      <a:pt x="0" y="143"/>
                      <a:pt x="0" y="142"/>
                      <a:pt x="0" y="140"/>
                    </a:cubicBezTo>
                    <a:cubicBezTo>
                      <a:pt x="0" y="140"/>
                      <a:pt x="0" y="139"/>
                      <a:pt x="0" y="138"/>
                    </a:cubicBezTo>
                    <a:cubicBezTo>
                      <a:pt x="0" y="136"/>
                      <a:pt x="0" y="134"/>
                      <a:pt x="0" y="132"/>
                    </a:cubicBezTo>
                    <a:cubicBezTo>
                      <a:pt x="0" y="128"/>
                      <a:pt x="0" y="124"/>
                      <a:pt x="0" y="120"/>
                    </a:cubicBezTo>
                    <a:cubicBezTo>
                      <a:pt x="0" y="118"/>
                      <a:pt x="0" y="116"/>
                      <a:pt x="0" y="113"/>
                    </a:cubicBezTo>
                    <a:cubicBezTo>
                      <a:pt x="1" y="108"/>
                      <a:pt x="0" y="103"/>
                      <a:pt x="0" y="98"/>
                    </a:cubicBezTo>
                    <a:cubicBezTo>
                      <a:pt x="1" y="95"/>
                      <a:pt x="1" y="93"/>
                      <a:pt x="1" y="91"/>
                    </a:cubicBezTo>
                    <a:cubicBezTo>
                      <a:pt x="1" y="87"/>
                      <a:pt x="1" y="82"/>
                      <a:pt x="1" y="78"/>
                    </a:cubicBezTo>
                    <a:cubicBezTo>
                      <a:pt x="1" y="75"/>
                      <a:pt x="1" y="71"/>
                      <a:pt x="1" y="67"/>
                    </a:cubicBezTo>
                    <a:cubicBezTo>
                      <a:pt x="1" y="62"/>
                      <a:pt x="1" y="58"/>
                      <a:pt x="1" y="53"/>
                    </a:cubicBezTo>
                    <a:cubicBezTo>
                      <a:pt x="1" y="50"/>
                      <a:pt x="1" y="48"/>
                      <a:pt x="1" y="45"/>
                    </a:cubicBezTo>
                    <a:cubicBezTo>
                      <a:pt x="1" y="42"/>
                      <a:pt x="1" y="39"/>
                      <a:pt x="1" y="36"/>
                    </a:cubicBezTo>
                    <a:cubicBezTo>
                      <a:pt x="1" y="34"/>
                      <a:pt x="1" y="32"/>
                      <a:pt x="1" y="30"/>
                    </a:cubicBezTo>
                    <a:cubicBezTo>
                      <a:pt x="2" y="26"/>
                      <a:pt x="1" y="23"/>
                      <a:pt x="1" y="20"/>
                    </a:cubicBezTo>
                    <a:cubicBezTo>
                      <a:pt x="1" y="16"/>
                      <a:pt x="2" y="13"/>
                      <a:pt x="1" y="9"/>
                    </a:cubicBezTo>
                    <a:cubicBezTo>
                      <a:pt x="1" y="6"/>
                      <a:pt x="1" y="3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3" y="3"/>
                      <a:pt x="3" y="5"/>
                    </a:cubicBezTo>
                    <a:cubicBezTo>
                      <a:pt x="3" y="7"/>
                      <a:pt x="3" y="8"/>
                      <a:pt x="3" y="10"/>
                    </a:cubicBezTo>
                    <a:cubicBezTo>
                      <a:pt x="3" y="13"/>
                      <a:pt x="3" y="15"/>
                      <a:pt x="3" y="18"/>
                    </a:cubicBezTo>
                    <a:cubicBezTo>
                      <a:pt x="3" y="20"/>
                      <a:pt x="3" y="22"/>
                      <a:pt x="3" y="24"/>
                    </a:cubicBezTo>
                    <a:cubicBezTo>
                      <a:pt x="3" y="25"/>
                      <a:pt x="3" y="26"/>
                      <a:pt x="3" y="27"/>
                    </a:cubicBezTo>
                    <a:cubicBezTo>
                      <a:pt x="3" y="29"/>
                      <a:pt x="3" y="31"/>
                      <a:pt x="3" y="33"/>
                    </a:cubicBezTo>
                    <a:cubicBezTo>
                      <a:pt x="3" y="35"/>
                      <a:pt x="2" y="38"/>
                      <a:pt x="2" y="41"/>
                    </a:cubicBezTo>
                    <a:cubicBezTo>
                      <a:pt x="3" y="43"/>
                      <a:pt x="2" y="45"/>
                      <a:pt x="2" y="47"/>
                    </a:cubicBezTo>
                    <a:cubicBezTo>
                      <a:pt x="2" y="51"/>
                      <a:pt x="2" y="56"/>
                      <a:pt x="2" y="60"/>
                    </a:cubicBezTo>
                    <a:cubicBezTo>
                      <a:pt x="2" y="65"/>
                      <a:pt x="2" y="69"/>
                      <a:pt x="2" y="73"/>
                    </a:cubicBezTo>
                    <a:cubicBezTo>
                      <a:pt x="2" y="78"/>
                      <a:pt x="2" y="82"/>
                      <a:pt x="2" y="87"/>
                    </a:cubicBezTo>
                    <a:cubicBezTo>
                      <a:pt x="2" y="90"/>
                      <a:pt x="2" y="94"/>
                      <a:pt x="2" y="98"/>
                    </a:cubicBezTo>
                    <a:cubicBezTo>
                      <a:pt x="1" y="100"/>
                      <a:pt x="2" y="103"/>
                      <a:pt x="2" y="106"/>
                    </a:cubicBezTo>
                    <a:cubicBezTo>
                      <a:pt x="2" y="110"/>
                      <a:pt x="2" y="113"/>
                      <a:pt x="1" y="117"/>
                    </a:cubicBezTo>
                    <a:cubicBezTo>
                      <a:pt x="1" y="122"/>
                      <a:pt x="2" y="127"/>
                      <a:pt x="2" y="133"/>
                    </a:cubicBezTo>
                    <a:cubicBezTo>
                      <a:pt x="2" y="136"/>
                      <a:pt x="2" y="139"/>
                      <a:pt x="2" y="143"/>
                    </a:cubicBezTo>
                    <a:cubicBezTo>
                      <a:pt x="2" y="144"/>
                      <a:pt x="2" y="145"/>
                      <a:pt x="2" y="147"/>
                    </a:cubicBezTo>
                    <a:cubicBezTo>
                      <a:pt x="2" y="151"/>
                      <a:pt x="2" y="156"/>
                      <a:pt x="2" y="161"/>
                    </a:cubicBezTo>
                    <a:cubicBezTo>
                      <a:pt x="2" y="163"/>
                      <a:pt x="2" y="164"/>
                      <a:pt x="2" y="166"/>
                    </a:cubicBezTo>
                    <a:cubicBezTo>
                      <a:pt x="2" y="167"/>
                      <a:pt x="2" y="168"/>
                      <a:pt x="2" y="170"/>
                    </a:cubicBezTo>
                    <a:cubicBezTo>
                      <a:pt x="2" y="174"/>
                      <a:pt x="2" y="178"/>
                      <a:pt x="2" y="182"/>
                    </a:cubicBezTo>
                    <a:cubicBezTo>
                      <a:pt x="2" y="185"/>
                      <a:pt x="2" y="188"/>
                      <a:pt x="2" y="191"/>
                    </a:cubicBezTo>
                    <a:cubicBezTo>
                      <a:pt x="2" y="193"/>
                      <a:pt x="2" y="196"/>
                      <a:pt x="2" y="199"/>
                    </a:cubicBezTo>
                    <a:cubicBezTo>
                      <a:pt x="2" y="202"/>
                      <a:pt x="2" y="205"/>
                      <a:pt x="3" y="208"/>
                    </a:cubicBezTo>
                    <a:cubicBezTo>
                      <a:pt x="3" y="212"/>
                      <a:pt x="3" y="217"/>
                      <a:pt x="3" y="221"/>
                    </a:cubicBezTo>
                    <a:cubicBezTo>
                      <a:pt x="3" y="224"/>
                      <a:pt x="3" y="228"/>
                      <a:pt x="3" y="231"/>
                    </a:cubicBezTo>
                    <a:cubicBezTo>
                      <a:pt x="4" y="235"/>
                      <a:pt x="4" y="239"/>
                      <a:pt x="4" y="243"/>
                    </a:cubicBezTo>
                    <a:cubicBezTo>
                      <a:pt x="4" y="246"/>
                      <a:pt x="4" y="248"/>
                      <a:pt x="4" y="250"/>
                    </a:cubicBezTo>
                    <a:cubicBezTo>
                      <a:pt x="4" y="253"/>
                      <a:pt x="4" y="255"/>
                      <a:pt x="4" y="258"/>
                    </a:cubicBezTo>
                    <a:cubicBezTo>
                      <a:pt x="4" y="261"/>
                      <a:pt x="4" y="264"/>
                      <a:pt x="4" y="267"/>
                    </a:cubicBezTo>
                    <a:cubicBezTo>
                      <a:pt x="4" y="268"/>
                      <a:pt x="4" y="268"/>
                      <a:pt x="4" y="269"/>
                    </a:cubicBezTo>
                    <a:cubicBezTo>
                      <a:pt x="4" y="276"/>
                      <a:pt x="4" y="283"/>
                      <a:pt x="4" y="291"/>
                    </a:cubicBezTo>
                    <a:cubicBezTo>
                      <a:pt x="4" y="293"/>
                      <a:pt x="4" y="296"/>
                      <a:pt x="4" y="298"/>
                    </a:cubicBezTo>
                    <a:cubicBezTo>
                      <a:pt x="4" y="301"/>
                      <a:pt x="4" y="305"/>
                      <a:pt x="4" y="308"/>
                    </a:cubicBezTo>
                    <a:cubicBezTo>
                      <a:pt x="4" y="312"/>
                      <a:pt x="4" y="315"/>
                      <a:pt x="3" y="319"/>
                    </a:cubicBezTo>
                    <a:close/>
                  </a:path>
                </a:pathLst>
              </a:custGeom>
              <a:solidFill>
                <a:srgbClr val="4472C4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7295179" y="1410222"/>
              <a:ext cx="247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Validation Accuracy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291516" y="3981623"/>
              <a:ext cx="247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Validation Loss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58" name="Picture 57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1516" y="1714164"/>
              <a:ext cx="3258820" cy="2236470"/>
            </a:xfrm>
            <a:prstGeom prst="rect">
              <a:avLst/>
            </a:prstGeom>
          </p:spPr>
        </p:pic>
        <p:pic>
          <p:nvPicPr>
            <p:cNvPr id="63" name="Picture 62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2160" y="4320389"/>
              <a:ext cx="3128176" cy="1854200"/>
            </a:xfrm>
            <a:prstGeom prst="rect">
              <a:avLst/>
            </a:prstGeom>
          </p:spPr>
        </p:pic>
      </p:grpSp>
      <p:sp>
        <p:nvSpPr>
          <p:cNvPr id="64" name="Freeform 220"/>
          <p:cNvSpPr>
            <a:spLocks/>
          </p:cNvSpPr>
          <p:nvPr/>
        </p:nvSpPr>
        <p:spPr bwMode="auto">
          <a:xfrm>
            <a:off x="4198976" y="3331948"/>
            <a:ext cx="2400244" cy="477268"/>
          </a:xfrm>
          <a:custGeom>
            <a:avLst/>
            <a:gdLst>
              <a:gd name="T0" fmla="*/ 77 w 162"/>
              <a:gd name="T1" fmla="*/ 36 h 51"/>
              <a:gd name="T2" fmla="*/ 61 w 162"/>
              <a:gd name="T3" fmla="*/ 36 h 51"/>
              <a:gd name="T4" fmla="*/ 50 w 162"/>
              <a:gd name="T5" fmla="*/ 35 h 51"/>
              <a:gd name="T6" fmla="*/ 41 w 162"/>
              <a:gd name="T7" fmla="*/ 35 h 51"/>
              <a:gd name="T8" fmla="*/ 14 w 162"/>
              <a:gd name="T9" fmla="*/ 29 h 51"/>
              <a:gd name="T10" fmla="*/ 14 w 162"/>
              <a:gd name="T11" fmla="*/ 29 h 51"/>
              <a:gd name="T12" fmla="*/ 6 w 162"/>
              <a:gd name="T13" fmla="*/ 19 h 51"/>
              <a:gd name="T14" fmla="*/ 11 w 162"/>
              <a:gd name="T15" fmla="*/ 19 h 51"/>
              <a:gd name="T16" fmla="*/ 15 w 162"/>
              <a:gd name="T17" fmla="*/ 21 h 51"/>
              <a:gd name="T18" fmla="*/ 26 w 162"/>
              <a:gd name="T19" fmla="*/ 23 h 51"/>
              <a:gd name="T20" fmla="*/ 41 w 162"/>
              <a:gd name="T21" fmla="*/ 25 h 51"/>
              <a:gd name="T22" fmla="*/ 43 w 162"/>
              <a:gd name="T23" fmla="*/ 26 h 51"/>
              <a:gd name="T24" fmla="*/ 62 w 162"/>
              <a:gd name="T25" fmla="*/ 27 h 51"/>
              <a:gd name="T26" fmla="*/ 63 w 162"/>
              <a:gd name="T27" fmla="*/ 27 h 51"/>
              <a:gd name="T28" fmla="*/ 81 w 162"/>
              <a:gd name="T29" fmla="*/ 27 h 51"/>
              <a:gd name="T30" fmla="*/ 81 w 162"/>
              <a:gd name="T31" fmla="*/ 27 h 51"/>
              <a:gd name="T32" fmla="*/ 105 w 162"/>
              <a:gd name="T33" fmla="*/ 23 h 51"/>
              <a:gd name="T34" fmla="*/ 106 w 162"/>
              <a:gd name="T35" fmla="*/ 23 h 51"/>
              <a:gd name="T36" fmla="*/ 126 w 162"/>
              <a:gd name="T37" fmla="*/ 18 h 51"/>
              <a:gd name="T38" fmla="*/ 108 w 162"/>
              <a:gd name="T39" fmla="*/ 10 h 51"/>
              <a:gd name="T40" fmla="*/ 107 w 162"/>
              <a:gd name="T41" fmla="*/ 8 h 51"/>
              <a:gd name="T42" fmla="*/ 107 w 162"/>
              <a:gd name="T43" fmla="*/ 7 h 51"/>
              <a:gd name="T44" fmla="*/ 113 w 162"/>
              <a:gd name="T45" fmla="*/ 0 h 51"/>
              <a:gd name="T46" fmla="*/ 126 w 162"/>
              <a:gd name="T47" fmla="*/ 4 h 51"/>
              <a:gd name="T48" fmla="*/ 126 w 162"/>
              <a:gd name="T49" fmla="*/ 4 h 51"/>
              <a:gd name="T50" fmla="*/ 137 w 162"/>
              <a:gd name="T51" fmla="*/ 6 h 51"/>
              <a:gd name="T52" fmla="*/ 138 w 162"/>
              <a:gd name="T53" fmla="*/ 6 h 51"/>
              <a:gd name="T54" fmla="*/ 138 w 162"/>
              <a:gd name="T55" fmla="*/ 7 h 51"/>
              <a:gd name="T56" fmla="*/ 156 w 162"/>
              <a:gd name="T57" fmla="*/ 4 h 51"/>
              <a:gd name="T58" fmla="*/ 157 w 162"/>
              <a:gd name="T59" fmla="*/ 4 h 51"/>
              <a:gd name="T60" fmla="*/ 160 w 162"/>
              <a:gd name="T61" fmla="*/ 17 h 51"/>
              <a:gd name="T62" fmla="*/ 160 w 162"/>
              <a:gd name="T63" fmla="*/ 18 h 51"/>
              <a:gd name="T64" fmla="*/ 150 w 162"/>
              <a:gd name="T65" fmla="*/ 24 h 51"/>
              <a:gd name="T66" fmla="*/ 149 w 162"/>
              <a:gd name="T67" fmla="*/ 24 h 51"/>
              <a:gd name="T68" fmla="*/ 127 w 162"/>
              <a:gd name="T69" fmla="*/ 51 h 51"/>
              <a:gd name="T70" fmla="*/ 123 w 162"/>
              <a:gd name="T71" fmla="*/ 46 h 51"/>
              <a:gd name="T72" fmla="*/ 123 w 162"/>
              <a:gd name="T73" fmla="*/ 45 h 51"/>
              <a:gd name="T74" fmla="*/ 124 w 162"/>
              <a:gd name="T75" fmla="*/ 45 h 51"/>
              <a:gd name="T76" fmla="*/ 133 w 162"/>
              <a:gd name="T77" fmla="*/ 26 h 51"/>
              <a:gd name="T78" fmla="*/ 126 w 162"/>
              <a:gd name="T79" fmla="*/ 28 h 51"/>
              <a:gd name="T80" fmla="*/ 126 w 162"/>
              <a:gd name="T81" fmla="*/ 28 h 51"/>
              <a:gd name="T82" fmla="*/ 77 w 162"/>
              <a:gd name="T83" fmla="*/ 3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51">
                <a:moveTo>
                  <a:pt x="77" y="36"/>
                </a:moveTo>
                <a:cubicBezTo>
                  <a:pt x="73" y="38"/>
                  <a:pt x="68" y="35"/>
                  <a:pt x="61" y="36"/>
                </a:cubicBezTo>
                <a:cubicBezTo>
                  <a:pt x="58" y="34"/>
                  <a:pt x="52" y="35"/>
                  <a:pt x="50" y="35"/>
                </a:cubicBezTo>
                <a:cubicBezTo>
                  <a:pt x="46" y="34"/>
                  <a:pt x="44" y="37"/>
                  <a:pt x="41" y="35"/>
                </a:cubicBezTo>
                <a:cubicBezTo>
                  <a:pt x="33" y="33"/>
                  <a:pt x="21" y="30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1" y="27"/>
                  <a:pt x="0" y="25"/>
                  <a:pt x="6" y="19"/>
                </a:cubicBezTo>
                <a:cubicBezTo>
                  <a:pt x="8" y="19"/>
                  <a:pt x="9" y="19"/>
                  <a:pt x="11" y="19"/>
                </a:cubicBezTo>
                <a:cubicBezTo>
                  <a:pt x="12" y="21"/>
                  <a:pt x="14" y="21"/>
                  <a:pt x="15" y="21"/>
                </a:cubicBezTo>
                <a:cubicBezTo>
                  <a:pt x="17" y="23"/>
                  <a:pt x="24" y="24"/>
                  <a:pt x="26" y="23"/>
                </a:cubicBezTo>
                <a:cubicBezTo>
                  <a:pt x="32" y="23"/>
                  <a:pt x="37" y="26"/>
                  <a:pt x="41" y="25"/>
                </a:cubicBezTo>
                <a:cubicBezTo>
                  <a:pt x="41" y="26"/>
                  <a:pt x="42" y="26"/>
                  <a:pt x="43" y="26"/>
                </a:cubicBezTo>
                <a:cubicBezTo>
                  <a:pt x="50" y="27"/>
                  <a:pt x="56" y="28"/>
                  <a:pt x="62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7" y="28"/>
                  <a:pt x="77" y="28"/>
                  <a:pt x="81" y="27"/>
                </a:cubicBezTo>
                <a:cubicBezTo>
                  <a:pt x="81" y="27"/>
                  <a:pt x="81" y="27"/>
                  <a:pt x="81" y="27"/>
                </a:cubicBezTo>
                <a:cubicBezTo>
                  <a:pt x="87" y="27"/>
                  <a:pt x="99" y="25"/>
                  <a:pt x="105" y="23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13" y="23"/>
                  <a:pt x="120" y="20"/>
                  <a:pt x="126" y="18"/>
                </a:cubicBezTo>
                <a:cubicBezTo>
                  <a:pt x="122" y="13"/>
                  <a:pt x="114" y="13"/>
                  <a:pt x="108" y="10"/>
                </a:cubicBezTo>
                <a:cubicBezTo>
                  <a:pt x="108" y="10"/>
                  <a:pt x="108" y="8"/>
                  <a:pt x="107" y="8"/>
                </a:cubicBezTo>
                <a:cubicBezTo>
                  <a:pt x="107" y="8"/>
                  <a:pt x="107" y="8"/>
                  <a:pt x="107" y="7"/>
                </a:cubicBezTo>
                <a:cubicBezTo>
                  <a:pt x="110" y="6"/>
                  <a:pt x="107" y="0"/>
                  <a:pt x="113" y="0"/>
                </a:cubicBezTo>
                <a:cubicBezTo>
                  <a:pt x="116" y="2"/>
                  <a:pt x="123" y="4"/>
                  <a:pt x="126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9" y="5"/>
                  <a:pt x="136" y="6"/>
                  <a:pt x="137" y="6"/>
                </a:cubicBezTo>
                <a:cubicBezTo>
                  <a:pt x="138" y="6"/>
                  <a:pt x="138" y="6"/>
                  <a:pt x="138" y="6"/>
                </a:cubicBezTo>
                <a:cubicBezTo>
                  <a:pt x="138" y="6"/>
                  <a:pt x="138" y="6"/>
                  <a:pt x="138" y="7"/>
                </a:cubicBezTo>
                <a:cubicBezTo>
                  <a:pt x="146" y="5"/>
                  <a:pt x="150" y="7"/>
                  <a:pt x="156" y="4"/>
                </a:cubicBezTo>
                <a:cubicBezTo>
                  <a:pt x="156" y="4"/>
                  <a:pt x="156" y="4"/>
                  <a:pt x="157" y="4"/>
                </a:cubicBezTo>
                <a:cubicBezTo>
                  <a:pt x="162" y="5"/>
                  <a:pt x="159" y="14"/>
                  <a:pt x="160" y="17"/>
                </a:cubicBezTo>
                <a:cubicBezTo>
                  <a:pt x="160" y="17"/>
                  <a:pt x="160" y="17"/>
                  <a:pt x="160" y="18"/>
                </a:cubicBezTo>
                <a:cubicBezTo>
                  <a:pt x="157" y="20"/>
                  <a:pt x="152" y="20"/>
                  <a:pt x="150" y="24"/>
                </a:cubicBezTo>
                <a:cubicBezTo>
                  <a:pt x="150" y="24"/>
                  <a:pt x="150" y="24"/>
                  <a:pt x="149" y="24"/>
                </a:cubicBezTo>
                <a:cubicBezTo>
                  <a:pt x="141" y="28"/>
                  <a:pt x="137" y="44"/>
                  <a:pt x="127" y="51"/>
                </a:cubicBezTo>
                <a:cubicBezTo>
                  <a:pt x="125" y="50"/>
                  <a:pt x="124" y="47"/>
                  <a:pt x="123" y="46"/>
                </a:cubicBezTo>
                <a:cubicBezTo>
                  <a:pt x="123" y="46"/>
                  <a:pt x="123" y="45"/>
                  <a:pt x="123" y="45"/>
                </a:cubicBezTo>
                <a:cubicBezTo>
                  <a:pt x="123" y="45"/>
                  <a:pt x="123" y="45"/>
                  <a:pt x="124" y="45"/>
                </a:cubicBezTo>
                <a:cubicBezTo>
                  <a:pt x="127" y="39"/>
                  <a:pt x="133" y="32"/>
                  <a:pt x="133" y="26"/>
                </a:cubicBezTo>
                <a:cubicBezTo>
                  <a:pt x="131" y="26"/>
                  <a:pt x="128" y="26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13" y="31"/>
                  <a:pt x="92" y="35"/>
                  <a:pt x="77" y="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04905" y="2747173"/>
            <a:ext cx="2344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Progress Overtime with different parameters *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7192412" y="6459158"/>
            <a:ext cx="4180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E.g. learning rates, epochs, layers, activation functions</a:t>
            </a:r>
            <a:endParaRPr lang="en-US" sz="1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11</a:t>
            </a:fld>
            <a:endParaRPr lang="el-G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latin typeface="Verdana"/>
                <a:cs typeface="Open Sans Light"/>
              </a:rPr>
              <a:t>The journey to stronger, sustained </a:t>
            </a:r>
            <a:r>
              <a:rPr lang="en-US" kern="0" dirty="0" smtClean="0">
                <a:latin typeface="Verdana"/>
                <a:cs typeface="Open Sans Light"/>
              </a:rPr>
              <a:t>outcomes</a:t>
            </a:r>
            <a:endParaRPr lang="en-US" sz="2400" dirty="0">
              <a:latin typeface="Verdana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>
                <a:solidFill>
                  <a:sysClr val="windowText" lastClr="000000"/>
                </a:solidFill>
                <a:latin typeface="Verdana"/>
              </a:rPr>
              <a:t>Feed Forward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Neural Networks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/>
                <a:ea typeface="+mj-ea"/>
                <a:cs typeface="+mj-cs"/>
              </a:rPr>
              <a:t>: Language Prediction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3136392"/>
            <a:ext cx="12181570" cy="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12" name="Text Placeholder 2"/>
          <p:cNvSpPr txBox="1">
            <a:spLocks/>
          </p:cNvSpPr>
          <p:nvPr/>
        </p:nvSpPr>
        <p:spPr>
          <a:xfrm>
            <a:off x="859145" y="1535180"/>
            <a:ext cx="2391515" cy="394875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b="1" spc="0" dirty="0" smtClean="0">
                <a:solidFill>
                  <a:schemeClr val="tx1"/>
                </a:solidFill>
                <a:latin typeface="Verdana"/>
              </a:rPr>
              <a:t>Convert the letters of each word to vectors</a:t>
            </a:r>
            <a:endParaRPr lang="en-US" sz="1200" b="1" spc="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3" name="Straight Connector 12"/>
          <p:cNvCxnSpPr>
            <a:stCxn id="14" idx="4"/>
          </p:cNvCxnSpPr>
          <p:nvPr/>
        </p:nvCxnSpPr>
        <p:spPr>
          <a:xfrm>
            <a:off x="588579" y="1871717"/>
            <a:ext cx="0" cy="126000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14" name="Oval 13"/>
          <p:cNvSpPr/>
          <p:nvPr/>
        </p:nvSpPr>
        <p:spPr>
          <a:xfrm>
            <a:off x="323528" y="1341615"/>
            <a:ext cx="530102" cy="530102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539552" y="3092679"/>
            <a:ext cx="88147" cy="88147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26" name="Straight Connector 25"/>
          <p:cNvCxnSpPr>
            <a:stCxn id="28" idx="4"/>
            <a:endCxn id="27" idx="0"/>
          </p:cNvCxnSpPr>
          <p:nvPr/>
        </p:nvCxnSpPr>
        <p:spPr>
          <a:xfrm flipH="1">
            <a:off x="3358932" y="3191600"/>
            <a:ext cx="1" cy="2767918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27" name="Oval 26"/>
          <p:cNvSpPr/>
          <p:nvPr/>
        </p:nvSpPr>
        <p:spPr>
          <a:xfrm>
            <a:off x="3099774" y="5959518"/>
            <a:ext cx="518315" cy="49406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28" name="Oval 27"/>
          <p:cNvSpPr/>
          <p:nvPr/>
        </p:nvSpPr>
        <p:spPr>
          <a:xfrm>
            <a:off x="3302363" y="3092672"/>
            <a:ext cx="113139" cy="98928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091024" y="3085540"/>
            <a:ext cx="88147" cy="88147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8" name="Text Placeholder 2"/>
          <p:cNvSpPr txBox="1">
            <a:spLocks/>
          </p:cNvSpPr>
          <p:nvPr/>
        </p:nvSpPr>
        <p:spPr>
          <a:xfrm>
            <a:off x="3483267" y="3206419"/>
            <a:ext cx="2460333" cy="366455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219170">
              <a:spcBef>
                <a:spcPts val="0"/>
              </a:spcBef>
              <a:buClrTx/>
              <a:buSzTx/>
              <a:defRPr/>
            </a:pPr>
            <a:r>
              <a:rPr lang="en-US" sz="1200" b="1" spc="0" dirty="0" smtClean="0">
                <a:solidFill>
                  <a:schemeClr val="tx1"/>
                </a:solidFill>
                <a:latin typeface="Verdana"/>
              </a:rPr>
              <a:t>Representation of the word “Hello”</a:t>
            </a:r>
            <a:endParaRPr lang="en-US" sz="1200" b="1" spc="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49" name="Straight Connector 48"/>
          <p:cNvCxnSpPr>
            <a:stCxn id="50" idx="4"/>
          </p:cNvCxnSpPr>
          <p:nvPr/>
        </p:nvCxnSpPr>
        <p:spPr>
          <a:xfrm flipH="1">
            <a:off x="6140156" y="2390934"/>
            <a:ext cx="0" cy="72000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50" name="Oval 49"/>
          <p:cNvSpPr/>
          <p:nvPr/>
        </p:nvSpPr>
        <p:spPr>
          <a:xfrm>
            <a:off x="5877544" y="1860832"/>
            <a:ext cx="530102" cy="530102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317303" y="2291301"/>
            <a:ext cx="18665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/>
                <a:ea typeface="+mn-ea"/>
                <a:cs typeface="+mn-cs"/>
              </a:rPr>
              <a:t>Labeling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cxnSp>
        <p:nvCxnSpPr>
          <p:cNvPr id="53" name="Straight Connector 52"/>
          <p:cNvCxnSpPr>
            <a:stCxn id="55" idx="4"/>
            <a:endCxn id="54" idx="0"/>
          </p:cNvCxnSpPr>
          <p:nvPr/>
        </p:nvCxnSpPr>
        <p:spPr>
          <a:xfrm flipH="1">
            <a:off x="8801950" y="3191600"/>
            <a:ext cx="6807" cy="644016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54" name="Oval 53"/>
          <p:cNvSpPr/>
          <p:nvPr/>
        </p:nvSpPr>
        <p:spPr>
          <a:xfrm>
            <a:off x="8542792" y="3835616"/>
            <a:ext cx="518315" cy="49406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55" name="Oval 54"/>
          <p:cNvSpPr/>
          <p:nvPr/>
        </p:nvSpPr>
        <p:spPr>
          <a:xfrm>
            <a:off x="8752187" y="3092672"/>
            <a:ext cx="113139" cy="98928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982142" y="3339379"/>
            <a:ext cx="18665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/>
                <a:ea typeface="+mn-ea"/>
                <a:cs typeface="+mn-cs"/>
              </a:rPr>
              <a:t>Import to model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31" name="Picture 3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45" y="1930056"/>
            <a:ext cx="2391515" cy="1146678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533030" y="3587606"/>
            <a:ext cx="1493254" cy="2481640"/>
            <a:chOff x="0" y="0"/>
            <a:chExt cx="3206750" cy="5244147"/>
          </a:xfrm>
        </p:grpSpPr>
        <p:pic>
          <p:nvPicPr>
            <p:cNvPr id="34" name="Picture 33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206750" cy="3684270"/>
            </a:xfrm>
            <a:prstGeom prst="rect">
              <a:avLst/>
            </a:prstGeom>
            <a:noFill/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60" y="3596292"/>
              <a:ext cx="2953532" cy="1647855"/>
            </a:xfrm>
            <a:prstGeom prst="rect">
              <a:avLst/>
            </a:prstGeom>
            <a:noFill/>
          </p:spPr>
        </p:pic>
      </p:grpSp>
      <p:sp>
        <p:nvSpPr>
          <p:cNvPr id="5" name="TextBox 4"/>
          <p:cNvSpPr txBox="1"/>
          <p:nvPr/>
        </p:nvSpPr>
        <p:spPr>
          <a:xfrm>
            <a:off x="6317303" y="2589509"/>
            <a:ext cx="185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[1,0] for English</a:t>
            </a:r>
          </a:p>
          <a:p>
            <a:pPr lvl="0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[0,1] for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German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" name="Picture 3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381" y="4657736"/>
            <a:ext cx="6766578" cy="462839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5200381" y="4553712"/>
            <a:ext cx="6766578" cy="658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033362" y="3072577"/>
            <a:ext cx="88147" cy="88147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44" name="Straight Connector 43"/>
          <p:cNvCxnSpPr>
            <a:stCxn id="46" idx="4"/>
          </p:cNvCxnSpPr>
          <p:nvPr/>
        </p:nvCxnSpPr>
        <p:spPr>
          <a:xfrm flipH="1">
            <a:off x="8082494" y="2377971"/>
            <a:ext cx="0" cy="720000"/>
          </a:xfrm>
          <a:prstGeom prst="line">
            <a:avLst/>
          </a:prstGeom>
          <a:noFill/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sp>
        <p:nvSpPr>
          <p:cNvPr id="46" name="Oval 45"/>
          <p:cNvSpPr/>
          <p:nvPr/>
        </p:nvSpPr>
        <p:spPr>
          <a:xfrm>
            <a:off x="7819882" y="1847869"/>
            <a:ext cx="530102" cy="530102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A5A5A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306687" y="2291301"/>
            <a:ext cx="1131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Verdana"/>
                <a:ea typeface="+mn-ea"/>
                <a:cs typeface="+mn-cs"/>
              </a:rPr>
              <a:t>Bind steps 1 &amp; 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51" name="Picture 5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208" y="3959302"/>
            <a:ext cx="2685984" cy="1755697"/>
          </a:xfrm>
          <a:prstGeom prst="rect">
            <a:avLst/>
          </a:prstGeom>
        </p:spPr>
      </p:pic>
      <p:sp>
        <p:nvSpPr>
          <p:cNvPr id="5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12</a:t>
            </a:fld>
            <a:endParaRPr lang="el-G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61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Model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Outcomes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ysClr val="windowText" lastClr="000000"/>
                </a:solidFill>
                <a:latin typeface="Verdana"/>
              </a:rPr>
              <a:t>Feed Forward Neural </a:t>
            </a:r>
            <a:r>
              <a:rPr lang="en-US" smtClean="0">
                <a:solidFill>
                  <a:sysClr val="windowText" lastClr="000000"/>
                </a:solidFill>
                <a:latin typeface="Verdana"/>
              </a:rPr>
              <a:t>Networks</a:t>
            </a:r>
            <a:r>
              <a:rPr lang="en-US" smtClean="0">
                <a:latin typeface="Verdana"/>
              </a:rPr>
              <a:t>: </a:t>
            </a:r>
            <a:r>
              <a:rPr lang="en-US" dirty="0">
                <a:latin typeface="Verdana"/>
              </a:rPr>
              <a:t>Image Classification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2234" y="1100975"/>
            <a:ext cx="247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 Accuracy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2233" y="3732835"/>
            <a:ext cx="247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 Loss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192412" y="804372"/>
            <a:ext cx="4032676" cy="5532420"/>
            <a:chOff x="7631324" y="605912"/>
            <a:chExt cx="4032676" cy="2385651"/>
          </a:xfrm>
        </p:grpSpPr>
        <p:sp>
          <p:nvSpPr>
            <p:cNvPr id="40" name="Freeform 602"/>
            <p:cNvSpPr>
              <a:spLocks noEditPoints="1"/>
            </p:cNvSpPr>
            <p:nvPr/>
          </p:nvSpPr>
          <p:spPr bwMode="auto">
            <a:xfrm>
              <a:off x="7631324" y="605912"/>
              <a:ext cx="3736424" cy="252023"/>
            </a:xfrm>
            <a:custGeom>
              <a:avLst/>
              <a:gdLst>
                <a:gd name="T0" fmla="*/ 144 w 227"/>
                <a:gd name="T1" fmla="*/ 24 h 38"/>
                <a:gd name="T2" fmla="*/ 184 w 227"/>
                <a:gd name="T3" fmla="*/ 23 h 38"/>
                <a:gd name="T4" fmla="*/ 213 w 227"/>
                <a:gd name="T5" fmla="*/ 22 h 38"/>
                <a:gd name="T6" fmla="*/ 226 w 227"/>
                <a:gd name="T7" fmla="*/ 23 h 38"/>
                <a:gd name="T8" fmla="*/ 209 w 227"/>
                <a:gd name="T9" fmla="*/ 24 h 38"/>
                <a:gd name="T10" fmla="*/ 170 w 227"/>
                <a:gd name="T11" fmla="*/ 25 h 38"/>
                <a:gd name="T12" fmla="*/ 145 w 227"/>
                <a:gd name="T13" fmla="*/ 25 h 38"/>
                <a:gd name="T14" fmla="*/ 136 w 227"/>
                <a:gd name="T15" fmla="*/ 30 h 38"/>
                <a:gd name="T16" fmla="*/ 134 w 227"/>
                <a:gd name="T17" fmla="*/ 37 h 38"/>
                <a:gd name="T18" fmla="*/ 128 w 227"/>
                <a:gd name="T19" fmla="*/ 38 h 38"/>
                <a:gd name="T20" fmla="*/ 119 w 227"/>
                <a:gd name="T21" fmla="*/ 31 h 38"/>
                <a:gd name="T22" fmla="*/ 128 w 227"/>
                <a:gd name="T23" fmla="*/ 28 h 38"/>
                <a:gd name="T24" fmla="*/ 116 w 227"/>
                <a:gd name="T25" fmla="*/ 25 h 38"/>
                <a:gd name="T26" fmla="*/ 81 w 227"/>
                <a:gd name="T27" fmla="*/ 25 h 38"/>
                <a:gd name="T28" fmla="*/ 63 w 227"/>
                <a:gd name="T29" fmla="*/ 25 h 38"/>
                <a:gd name="T30" fmla="*/ 29 w 227"/>
                <a:gd name="T31" fmla="*/ 24 h 38"/>
                <a:gd name="T32" fmla="*/ 2 w 227"/>
                <a:gd name="T33" fmla="*/ 23 h 38"/>
                <a:gd name="T34" fmla="*/ 11 w 227"/>
                <a:gd name="T35" fmla="*/ 21 h 38"/>
                <a:gd name="T36" fmla="*/ 31 w 227"/>
                <a:gd name="T37" fmla="*/ 22 h 38"/>
                <a:gd name="T38" fmla="*/ 47 w 227"/>
                <a:gd name="T39" fmla="*/ 22 h 38"/>
                <a:gd name="T40" fmla="*/ 90 w 227"/>
                <a:gd name="T41" fmla="*/ 23 h 38"/>
                <a:gd name="T42" fmla="*/ 116 w 227"/>
                <a:gd name="T43" fmla="*/ 23 h 38"/>
                <a:gd name="T44" fmla="*/ 137 w 227"/>
                <a:gd name="T45" fmla="*/ 15 h 38"/>
                <a:gd name="T46" fmla="*/ 134 w 227"/>
                <a:gd name="T47" fmla="*/ 7 h 38"/>
                <a:gd name="T48" fmla="*/ 138 w 227"/>
                <a:gd name="T49" fmla="*/ 10 h 38"/>
                <a:gd name="T50" fmla="*/ 138 w 227"/>
                <a:gd name="T51" fmla="*/ 2 h 38"/>
                <a:gd name="T52" fmla="*/ 146 w 227"/>
                <a:gd name="T53" fmla="*/ 1 h 38"/>
                <a:gd name="T54" fmla="*/ 156 w 227"/>
                <a:gd name="T55" fmla="*/ 18 h 38"/>
                <a:gd name="T56" fmla="*/ 147 w 227"/>
                <a:gd name="T57" fmla="*/ 21 h 38"/>
                <a:gd name="T58" fmla="*/ 144 w 227"/>
                <a:gd name="T59" fmla="*/ 10 h 38"/>
                <a:gd name="T60" fmla="*/ 145 w 227"/>
                <a:gd name="T61" fmla="*/ 17 h 38"/>
                <a:gd name="T62" fmla="*/ 146 w 227"/>
                <a:gd name="T63" fmla="*/ 3 h 38"/>
                <a:gd name="T64" fmla="*/ 145 w 227"/>
                <a:gd name="T65" fmla="*/ 9 h 38"/>
                <a:gd name="T66" fmla="*/ 132 w 227"/>
                <a:gd name="T67" fmla="*/ 32 h 38"/>
                <a:gd name="T68" fmla="*/ 145 w 227"/>
                <a:gd name="T69" fmla="*/ 20 h 38"/>
                <a:gd name="T70" fmla="*/ 132 w 227"/>
                <a:gd name="T71" fmla="*/ 24 h 38"/>
                <a:gd name="T72" fmla="*/ 126 w 227"/>
                <a:gd name="T73" fmla="*/ 34 h 38"/>
                <a:gd name="T74" fmla="*/ 147 w 227"/>
                <a:gd name="T75" fmla="*/ 17 h 38"/>
                <a:gd name="T76" fmla="*/ 148 w 227"/>
                <a:gd name="T77" fmla="*/ 19 h 38"/>
                <a:gd name="T78" fmla="*/ 152 w 227"/>
                <a:gd name="T79" fmla="*/ 9 h 38"/>
                <a:gd name="T80" fmla="*/ 151 w 227"/>
                <a:gd name="T81" fmla="*/ 16 h 38"/>
                <a:gd name="T82" fmla="*/ 150 w 227"/>
                <a:gd name="T83" fmla="*/ 15 h 38"/>
                <a:gd name="T84" fmla="*/ 148 w 227"/>
                <a:gd name="T85" fmla="*/ 5 h 38"/>
                <a:gd name="T86" fmla="*/ 140 w 227"/>
                <a:gd name="T87" fmla="*/ 10 h 38"/>
                <a:gd name="T88" fmla="*/ 143 w 227"/>
                <a:gd name="T8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7" h="38">
                  <a:moveTo>
                    <a:pt x="146" y="20"/>
                  </a:moveTo>
                  <a:cubicBezTo>
                    <a:pt x="145" y="21"/>
                    <a:pt x="144" y="22"/>
                    <a:pt x="143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2" y="24"/>
                    <a:pt x="160" y="24"/>
                    <a:pt x="168" y="24"/>
                  </a:cubicBezTo>
                  <a:cubicBezTo>
                    <a:pt x="172" y="23"/>
                    <a:pt x="176" y="23"/>
                    <a:pt x="180" y="23"/>
                  </a:cubicBezTo>
                  <a:cubicBezTo>
                    <a:pt x="182" y="23"/>
                    <a:pt x="183" y="23"/>
                    <a:pt x="184" y="23"/>
                  </a:cubicBezTo>
                  <a:cubicBezTo>
                    <a:pt x="187" y="23"/>
                    <a:pt x="190" y="23"/>
                    <a:pt x="192" y="23"/>
                  </a:cubicBezTo>
                  <a:cubicBezTo>
                    <a:pt x="196" y="23"/>
                    <a:pt x="199" y="23"/>
                    <a:pt x="202" y="23"/>
                  </a:cubicBezTo>
                  <a:cubicBezTo>
                    <a:pt x="206" y="22"/>
                    <a:pt x="210" y="22"/>
                    <a:pt x="213" y="22"/>
                  </a:cubicBezTo>
                  <a:cubicBezTo>
                    <a:pt x="216" y="22"/>
                    <a:pt x="219" y="22"/>
                    <a:pt x="221" y="22"/>
                  </a:cubicBezTo>
                  <a:cubicBezTo>
                    <a:pt x="223" y="22"/>
                    <a:pt x="225" y="22"/>
                    <a:pt x="227" y="23"/>
                  </a:cubicBezTo>
                  <a:cubicBezTo>
                    <a:pt x="226" y="23"/>
                    <a:pt x="226" y="23"/>
                    <a:pt x="226" y="23"/>
                  </a:cubicBezTo>
                  <a:cubicBezTo>
                    <a:pt x="225" y="23"/>
                    <a:pt x="225" y="23"/>
                    <a:pt x="224" y="23"/>
                  </a:cubicBezTo>
                  <a:cubicBezTo>
                    <a:pt x="221" y="23"/>
                    <a:pt x="217" y="24"/>
                    <a:pt x="214" y="24"/>
                  </a:cubicBezTo>
                  <a:cubicBezTo>
                    <a:pt x="212" y="24"/>
                    <a:pt x="211" y="24"/>
                    <a:pt x="209" y="24"/>
                  </a:cubicBezTo>
                  <a:cubicBezTo>
                    <a:pt x="205" y="24"/>
                    <a:pt x="201" y="24"/>
                    <a:pt x="197" y="24"/>
                  </a:cubicBezTo>
                  <a:cubicBezTo>
                    <a:pt x="191" y="24"/>
                    <a:pt x="185" y="25"/>
                    <a:pt x="178" y="25"/>
                  </a:cubicBezTo>
                  <a:cubicBezTo>
                    <a:pt x="176" y="25"/>
                    <a:pt x="173" y="25"/>
                    <a:pt x="170" y="25"/>
                  </a:cubicBezTo>
                  <a:cubicBezTo>
                    <a:pt x="167" y="25"/>
                    <a:pt x="164" y="25"/>
                    <a:pt x="162" y="25"/>
                  </a:cubicBezTo>
                  <a:cubicBezTo>
                    <a:pt x="160" y="25"/>
                    <a:pt x="158" y="25"/>
                    <a:pt x="156" y="25"/>
                  </a:cubicBezTo>
                  <a:cubicBezTo>
                    <a:pt x="152" y="25"/>
                    <a:pt x="149" y="25"/>
                    <a:pt x="145" y="25"/>
                  </a:cubicBezTo>
                  <a:cubicBezTo>
                    <a:pt x="144" y="25"/>
                    <a:pt x="143" y="25"/>
                    <a:pt x="142" y="25"/>
                  </a:cubicBezTo>
                  <a:cubicBezTo>
                    <a:pt x="141" y="25"/>
                    <a:pt x="141" y="26"/>
                    <a:pt x="141" y="26"/>
                  </a:cubicBezTo>
                  <a:cubicBezTo>
                    <a:pt x="139" y="27"/>
                    <a:pt x="138" y="29"/>
                    <a:pt x="136" y="30"/>
                  </a:cubicBezTo>
                  <a:cubicBezTo>
                    <a:pt x="135" y="31"/>
                    <a:pt x="134" y="32"/>
                    <a:pt x="133" y="33"/>
                  </a:cubicBezTo>
                  <a:cubicBezTo>
                    <a:pt x="132" y="34"/>
                    <a:pt x="132" y="35"/>
                    <a:pt x="131" y="35"/>
                  </a:cubicBezTo>
                  <a:cubicBezTo>
                    <a:pt x="132" y="36"/>
                    <a:pt x="134" y="36"/>
                    <a:pt x="134" y="37"/>
                  </a:cubicBezTo>
                  <a:cubicBezTo>
                    <a:pt x="133" y="38"/>
                    <a:pt x="132" y="37"/>
                    <a:pt x="130" y="37"/>
                  </a:cubicBezTo>
                  <a:cubicBezTo>
                    <a:pt x="130" y="38"/>
                    <a:pt x="129" y="38"/>
                    <a:pt x="129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8" y="36"/>
                    <a:pt x="126" y="36"/>
                    <a:pt x="125" y="36"/>
                  </a:cubicBezTo>
                  <a:cubicBezTo>
                    <a:pt x="123" y="35"/>
                    <a:pt x="121" y="34"/>
                    <a:pt x="119" y="33"/>
                  </a:cubicBezTo>
                  <a:cubicBezTo>
                    <a:pt x="119" y="33"/>
                    <a:pt x="119" y="32"/>
                    <a:pt x="119" y="31"/>
                  </a:cubicBezTo>
                  <a:cubicBezTo>
                    <a:pt x="120" y="32"/>
                    <a:pt x="122" y="33"/>
                    <a:pt x="123" y="33"/>
                  </a:cubicBezTo>
                  <a:cubicBezTo>
                    <a:pt x="124" y="34"/>
                    <a:pt x="124" y="34"/>
                    <a:pt x="125" y="33"/>
                  </a:cubicBezTo>
                  <a:cubicBezTo>
                    <a:pt x="126" y="31"/>
                    <a:pt x="127" y="29"/>
                    <a:pt x="128" y="28"/>
                  </a:cubicBezTo>
                  <a:cubicBezTo>
                    <a:pt x="128" y="27"/>
                    <a:pt x="129" y="26"/>
                    <a:pt x="129" y="26"/>
                  </a:cubicBezTo>
                  <a:cubicBezTo>
                    <a:pt x="129" y="25"/>
                    <a:pt x="129" y="25"/>
                    <a:pt x="128" y="25"/>
                  </a:cubicBezTo>
                  <a:cubicBezTo>
                    <a:pt x="124" y="25"/>
                    <a:pt x="120" y="25"/>
                    <a:pt x="116" y="25"/>
                  </a:cubicBezTo>
                  <a:cubicBezTo>
                    <a:pt x="111" y="25"/>
                    <a:pt x="106" y="25"/>
                    <a:pt x="102" y="25"/>
                  </a:cubicBezTo>
                  <a:cubicBezTo>
                    <a:pt x="99" y="25"/>
                    <a:pt x="97" y="25"/>
                    <a:pt x="94" y="25"/>
                  </a:cubicBezTo>
                  <a:cubicBezTo>
                    <a:pt x="90" y="25"/>
                    <a:pt x="86" y="25"/>
                    <a:pt x="81" y="25"/>
                  </a:cubicBezTo>
                  <a:cubicBezTo>
                    <a:pt x="80" y="25"/>
                    <a:pt x="79" y="25"/>
                    <a:pt x="78" y="25"/>
                  </a:cubicBezTo>
                  <a:cubicBezTo>
                    <a:pt x="76" y="25"/>
                    <a:pt x="75" y="25"/>
                    <a:pt x="73" y="25"/>
                  </a:cubicBezTo>
                  <a:cubicBezTo>
                    <a:pt x="70" y="25"/>
                    <a:pt x="66" y="25"/>
                    <a:pt x="63" y="25"/>
                  </a:cubicBezTo>
                  <a:cubicBezTo>
                    <a:pt x="60" y="24"/>
                    <a:pt x="58" y="24"/>
                    <a:pt x="55" y="24"/>
                  </a:cubicBezTo>
                  <a:cubicBezTo>
                    <a:pt x="53" y="24"/>
                    <a:pt x="51" y="24"/>
                    <a:pt x="48" y="24"/>
                  </a:cubicBezTo>
                  <a:cubicBezTo>
                    <a:pt x="42" y="24"/>
                    <a:pt x="36" y="24"/>
                    <a:pt x="29" y="24"/>
                  </a:cubicBezTo>
                  <a:cubicBezTo>
                    <a:pt x="24" y="24"/>
                    <a:pt x="19" y="24"/>
                    <a:pt x="13" y="23"/>
                  </a:cubicBezTo>
                  <a:cubicBezTo>
                    <a:pt x="11" y="23"/>
                    <a:pt x="9" y="24"/>
                    <a:pt x="7" y="24"/>
                  </a:cubicBezTo>
                  <a:cubicBezTo>
                    <a:pt x="5" y="24"/>
                    <a:pt x="3" y="23"/>
                    <a:pt x="2" y="23"/>
                  </a:cubicBezTo>
                  <a:cubicBezTo>
                    <a:pt x="1" y="23"/>
                    <a:pt x="1" y="23"/>
                    <a:pt x="0" y="22"/>
                  </a:cubicBezTo>
                  <a:cubicBezTo>
                    <a:pt x="2" y="22"/>
                    <a:pt x="3" y="22"/>
                    <a:pt x="5" y="22"/>
                  </a:cubicBezTo>
                  <a:cubicBezTo>
                    <a:pt x="7" y="22"/>
                    <a:pt x="9" y="22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2"/>
                    <a:pt x="14" y="22"/>
                    <a:pt x="15" y="22"/>
                  </a:cubicBezTo>
                  <a:cubicBezTo>
                    <a:pt x="20" y="22"/>
                    <a:pt x="26" y="22"/>
                    <a:pt x="31" y="22"/>
                  </a:cubicBezTo>
                  <a:cubicBezTo>
                    <a:pt x="35" y="22"/>
                    <a:pt x="38" y="22"/>
                    <a:pt x="41" y="22"/>
                  </a:cubicBezTo>
                  <a:cubicBezTo>
                    <a:pt x="42" y="22"/>
                    <a:pt x="43" y="22"/>
                    <a:pt x="44" y="22"/>
                  </a:cubicBezTo>
                  <a:cubicBezTo>
                    <a:pt x="45" y="22"/>
                    <a:pt x="46" y="22"/>
                    <a:pt x="47" y="22"/>
                  </a:cubicBezTo>
                  <a:cubicBezTo>
                    <a:pt x="53" y="23"/>
                    <a:pt x="58" y="23"/>
                    <a:pt x="64" y="23"/>
                  </a:cubicBezTo>
                  <a:cubicBezTo>
                    <a:pt x="69" y="23"/>
                    <a:pt x="74" y="23"/>
                    <a:pt x="80" y="23"/>
                  </a:cubicBezTo>
                  <a:cubicBezTo>
                    <a:pt x="83" y="23"/>
                    <a:pt x="87" y="23"/>
                    <a:pt x="90" y="23"/>
                  </a:cubicBezTo>
                  <a:cubicBezTo>
                    <a:pt x="94" y="23"/>
                    <a:pt x="97" y="23"/>
                    <a:pt x="101" y="23"/>
                  </a:cubicBezTo>
                  <a:cubicBezTo>
                    <a:pt x="104" y="23"/>
                    <a:pt x="107" y="23"/>
                    <a:pt x="110" y="23"/>
                  </a:cubicBezTo>
                  <a:cubicBezTo>
                    <a:pt x="112" y="23"/>
                    <a:pt x="114" y="23"/>
                    <a:pt x="116" y="23"/>
                  </a:cubicBezTo>
                  <a:cubicBezTo>
                    <a:pt x="121" y="23"/>
                    <a:pt x="125" y="23"/>
                    <a:pt x="129" y="24"/>
                  </a:cubicBezTo>
                  <a:cubicBezTo>
                    <a:pt x="130" y="24"/>
                    <a:pt x="131" y="23"/>
                    <a:pt x="132" y="22"/>
                  </a:cubicBezTo>
                  <a:cubicBezTo>
                    <a:pt x="134" y="20"/>
                    <a:pt x="135" y="17"/>
                    <a:pt x="137" y="15"/>
                  </a:cubicBezTo>
                  <a:cubicBezTo>
                    <a:pt x="138" y="15"/>
                    <a:pt x="138" y="14"/>
                    <a:pt x="138" y="14"/>
                  </a:cubicBezTo>
                  <a:cubicBezTo>
                    <a:pt x="138" y="13"/>
                    <a:pt x="137" y="11"/>
                    <a:pt x="136" y="10"/>
                  </a:cubicBezTo>
                  <a:cubicBezTo>
                    <a:pt x="135" y="9"/>
                    <a:pt x="135" y="8"/>
                    <a:pt x="134" y="7"/>
                  </a:cubicBezTo>
                  <a:cubicBezTo>
                    <a:pt x="134" y="6"/>
                    <a:pt x="134" y="6"/>
                    <a:pt x="135" y="5"/>
                  </a:cubicBezTo>
                  <a:cubicBezTo>
                    <a:pt x="136" y="5"/>
                    <a:pt x="136" y="5"/>
                    <a:pt x="136" y="6"/>
                  </a:cubicBezTo>
                  <a:cubicBezTo>
                    <a:pt x="137" y="7"/>
                    <a:pt x="137" y="8"/>
                    <a:pt x="138" y="10"/>
                  </a:cubicBezTo>
                  <a:cubicBezTo>
                    <a:pt x="139" y="7"/>
                    <a:pt x="139" y="4"/>
                    <a:pt x="140" y="1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137" y="1"/>
                    <a:pt x="137" y="1"/>
                    <a:pt x="138" y="0"/>
                  </a:cubicBezTo>
                  <a:cubicBezTo>
                    <a:pt x="139" y="0"/>
                    <a:pt x="140" y="0"/>
                    <a:pt x="141" y="0"/>
                  </a:cubicBezTo>
                  <a:cubicBezTo>
                    <a:pt x="143" y="0"/>
                    <a:pt x="145" y="1"/>
                    <a:pt x="146" y="1"/>
                  </a:cubicBezTo>
                  <a:cubicBezTo>
                    <a:pt x="147" y="2"/>
                    <a:pt x="148" y="2"/>
                    <a:pt x="149" y="3"/>
                  </a:cubicBezTo>
                  <a:cubicBezTo>
                    <a:pt x="152" y="5"/>
                    <a:pt x="154" y="8"/>
                    <a:pt x="155" y="12"/>
                  </a:cubicBezTo>
                  <a:cubicBezTo>
                    <a:pt x="156" y="14"/>
                    <a:pt x="156" y="16"/>
                    <a:pt x="156" y="18"/>
                  </a:cubicBezTo>
                  <a:cubicBezTo>
                    <a:pt x="156" y="19"/>
                    <a:pt x="156" y="20"/>
                    <a:pt x="155" y="21"/>
                  </a:cubicBezTo>
                  <a:cubicBezTo>
                    <a:pt x="154" y="23"/>
                    <a:pt x="153" y="24"/>
                    <a:pt x="151" y="23"/>
                  </a:cubicBezTo>
                  <a:cubicBezTo>
                    <a:pt x="150" y="23"/>
                    <a:pt x="149" y="22"/>
                    <a:pt x="147" y="21"/>
                  </a:cubicBezTo>
                  <a:cubicBezTo>
                    <a:pt x="147" y="21"/>
                    <a:pt x="146" y="21"/>
                    <a:pt x="146" y="2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4" y="10"/>
                  </a:cubicBezTo>
                  <a:cubicBezTo>
                    <a:pt x="143" y="11"/>
                    <a:pt x="142" y="12"/>
                    <a:pt x="143" y="14"/>
                  </a:cubicBezTo>
                  <a:cubicBezTo>
                    <a:pt x="142" y="14"/>
                    <a:pt x="142" y="14"/>
                    <a:pt x="142" y="15"/>
                  </a:cubicBezTo>
                  <a:cubicBezTo>
                    <a:pt x="143" y="16"/>
                    <a:pt x="144" y="16"/>
                    <a:pt x="145" y="17"/>
                  </a:cubicBezTo>
                  <a:cubicBezTo>
                    <a:pt x="145" y="14"/>
                    <a:pt x="145" y="12"/>
                    <a:pt x="146" y="9"/>
                  </a:cubicBezTo>
                  <a:cubicBezTo>
                    <a:pt x="146" y="9"/>
                    <a:pt x="146" y="8"/>
                    <a:pt x="146" y="8"/>
                  </a:cubicBezTo>
                  <a:cubicBezTo>
                    <a:pt x="146" y="6"/>
                    <a:pt x="146" y="5"/>
                    <a:pt x="146" y="3"/>
                  </a:cubicBezTo>
                  <a:cubicBezTo>
                    <a:pt x="146" y="3"/>
                    <a:pt x="145" y="3"/>
                    <a:pt x="145" y="3"/>
                  </a:cubicBezTo>
                  <a:cubicBezTo>
                    <a:pt x="144" y="5"/>
                    <a:pt x="144" y="7"/>
                    <a:pt x="143" y="9"/>
                  </a:cubicBezTo>
                  <a:cubicBezTo>
                    <a:pt x="144" y="9"/>
                    <a:pt x="145" y="8"/>
                    <a:pt x="145" y="9"/>
                  </a:cubicBezTo>
                  <a:close/>
                  <a:moveTo>
                    <a:pt x="126" y="34"/>
                  </a:moveTo>
                  <a:cubicBezTo>
                    <a:pt x="128" y="35"/>
                    <a:pt x="129" y="35"/>
                    <a:pt x="130" y="34"/>
                  </a:cubicBezTo>
                  <a:cubicBezTo>
                    <a:pt x="130" y="33"/>
                    <a:pt x="131" y="32"/>
                    <a:pt x="132" y="32"/>
                  </a:cubicBezTo>
                  <a:cubicBezTo>
                    <a:pt x="134" y="30"/>
                    <a:pt x="135" y="28"/>
                    <a:pt x="137" y="27"/>
                  </a:cubicBezTo>
                  <a:cubicBezTo>
                    <a:pt x="138" y="26"/>
                    <a:pt x="138" y="25"/>
                    <a:pt x="139" y="24"/>
                  </a:cubicBezTo>
                  <a:cubicBezTo>
                    <a:pt x="141" y="23"/>
                    <a:pt x="143" y="21"/>
                    <a:pt x="145" y="20"/>
                  </a:cubicBezTo>
                  <a:cubicBezTo>
                    <a:pt x="143" y="18"/>
                    <a:pt x="141" y="17"/>
                    <a:pt x="139" y="15"/>
                  </a:cubicBezTo>
                  <a:cubicBezTo>
                    <a:pt x="139" y="16"/>
                    <a:pt x="138" y="16"/>
                    <a:pt x="138" y="16"/>
                  </a:cubicBezTo>
                  <a:cubicBezTo>
                    <a:pt x="136" y="19"/>
                    <a:pt x="134" y="22"/>
                    <a:pt x="132" y="24"/>
                  </a:cubicBezTo>
                  <a:cubicBezTo>
                    <a:pt x="132" y="24"/>
                    <a:pt x="132" y="24"/>
                    <a:pt x="132" y="25"/>
                  </a:cubicBezTo>
                  <a:cubicBezTo>
                    <a:pt x="131" y="26"/>
                    <a:pt x="130" y="27"/>
                    <a:pt x="129" y="29"/>
                  </a:cubicBezTo>
                  <a:cubicBezTo>
                    <a:pt x="128" y="31"/>
                    <a:pt x="127" y="32"/>
                    <a:pt x="126" y="34"/>
                  </a:cubicBezTo>
                  <a:close/>
                  <a:moveTo>
                    <a:pt x="148" y="5"/>
                  </a:moveTo>
                  <a:cubicBezTo>
                    <a:pt x="148" y="7"/>
                    <a:pt x="147" y="9"/>
                    <a:pt x="147" y="11"/>
                  </a:cubicBezTo>
                  <a:cubicBezTo>
                    <a:pt x="147" y="13"/>
                    <a:pt x="147" y="15"/>
                    <a:pt x="147" y="17"/>
                  </a:cubicBezTo>
                  <a:cubicBezTo>
                    <a:pt x="146" y="17"/>
                    <a:pt x="146" y="17"/>
                    <a:pt x="146" y="18"/>
                  </a:cubicBezTo>
                  <a:cubicBezTo>
                    <a:pt x="146" y="18"/>
                    <a:pt x="147" y="18"/>
                    <a:pt x="147" y="18"/>
                  </a:cubicBezTo>
                  <a:cubicBezTo>
                    <a:pt x="148" y="18"/>
                    <a:pt x="148" y="19"/>
                    <a:pt x="148" y="19"/>
                  </a:cubicBezTo>
                  <a:cubicBezTo>
                    <a:pt x="149" y="20"/>
                    <a:pt x="150" y="20"/>
                    <a:pt x="151" y="21"/>
                  </a:cubicBezTo>
                  <a:cubicBezTo>
                    <a:pt x="153" y="21"/>
                    <a:pt x="154" y="21"/>
                    <a:pt x="154" y="19"/>
                  </a:cubicBezTo>
                  <a:cubicBezTo>
                    <a:pt x="155" y="15"/>
                    <a:pt x="154" y="12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2" y="10"/>
                    <a:pt x="152" y="11"/>
                    <a:pt x="152" y="12"/>
                  </a:cubicBezTo>
                  <a:cubicBezTo>
                    <a:pt x="152" y="13"/>
                    <a:pt x="152" y="14"/>
                    <a:pt x="151" y="16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1" y="16"/>
                    <a:pt x="150" y="16"/>
                    <a:pt x="150" y="16"/>
                  </a:cubicBezTo>
                  <a:cubicBezTo>
                    <a:pt x="150" y="16"/>
                    <a:pt x="150" y="15"/>
                    <a:pt x="150" y="15"/>
                  </a:cubicBezTo>
                  <a:cubicBezTo>
                    <a:pt x="150" y="14"/>
                    <a:pt x="150" y="12"/>
                    <a:pt x="150" y="11"/>
                  </a:cubicBezTo>
                  <a:cubicBezTo>
                    <a:pt x="149" y="9"/>
                    <a:pt x="150" y="8"/>
                    <a:pt x="151" y="7"/>
                  </a:cubicBezTo>
                  <a:cubicBezTo>
                    <a:pt x="150" y="6"/>
                    <a:pt x="149" y="6"/>
                    <a:pt x="148" y="5"/>
                  </a:cubicBezTo>
                  <a:close/>
                  <a:moveTo>
                    <a:pt x="141" y="2"/>
                  </a:moveTo>
                  <a:cubicBezTo>
                    <a:pt x="141" y="4"/>
                    <a:pt x="141" y="6"/>
                    <a:pt x="141" y="8"/>
                  </a:cubicBezTo>
                  <a:cubicBezTo>
                    <a:pt x="141" y="8"/>
                    <a:pt x="140" y="9"/>
                    <a:pt x="140" y="10"/>
                  </a:cubicBezTo>
                  <a:cubicBezTo>
                    <a:pt x="140" y="10"/>
                    <a:pt x="141" y="10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2" y="8"/>
                    <a:pt x="142" y="5"/>
                    <a:pt x="143" y="2"/>
                  </a:cubicBezTo>
                  <a:cubicBezTo>
                    <a:pt x="143" y="1"/>
                    <a:pt x="142" y="1"/>
                    <a:pt x="141" y="2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4" name="Freeform 603"/>
            <p:cNvSpPr>
              <a:spLocks/>
            </p:cNvSpPr>
            <p:nvPr/>
          </p:nvSpPr>
          <p:spPr bwMode="auto">
            <a:xfrm>
              <a:off x="11530988" y="764956"/>
              <a:ext cx="133012" cy="2194799"/>
            </a:xfrm>
            <a:custGeom>
              <a:avLst/>
              <a:gdLst>
                <a:gd name="T0" fmla="*/ 7 w 8"/>
                <a:gd name="T1" fmla="*/ 327 h 329"/>
                <a:gd name="T2" fmla="*/ 5 w 8"/>
                <a:gd name="T3" fmla="*/ 309 h 329"/>
                <a:gd name="T4" fmla="*/ 4 w 8"/>
                <a:gd name="T5" fmla="*/ 293 h 329"/>
                <a:gd name="T6" fmla="*/ 3 w 8"/>
                <a:gd name="T7" fmla="*/ 276 h 329"/>
                <a:gd name="T8" fmla="*/ 1 w 8"/>
                <a:gd name="T9" fmla="*/ 255 h 329"/>
                <a:gd name="T10" fmla="*/ 1 w 8"/>
                <a:gd name="T11" fmla="*/ 232 h 329"/>
                <a:gd name="T12" fmla="*/ 1 w 8"/>
                <a:gd name="T13" fmla="*/ 212 h 329"/>
                <a:gd name="T14" fmla="*/ 0 w 8"/>
                <a:gd name="T15" fmla="*/ 184 h 329"/>
                <a:gd name="T16" fmla="*/ 1 w 8"/>
                <a:gd name="T17" fmla="*/ 174 h 329"/>
                <a:gd name="T18" fmla="*/ 0 w 8"/>
                <a:gd name="T19" fmla="*/ 165 h 329"/>
                <a:gd name="T20" fmla="*/ 1 w 8"/>
                <a:gd name="T21" fmla="*/ 146 h 329"/>
                <a:gd name="T22" fmla="*/ 0 w 8"/>
                <a:gd name="T23" fmla="*/ 137 h 329"/>
                <a:gd name="T24" fmla="*/ 0 w 8"/>
                <a:gd name="T25" fmla="*/ 119 h 329"/>
                <a:gd name="T26" fmla="*/ 0 w 8"/>
                <a:gd name="T27" fmla="*/ 112 h 329"/>
                <a:gd name="T28" fmla="*/ 0 w 8"/>
                <a:gd name="T29" fmla="*/ 93 h 329"/>
                <a:gd name="T30" fmla="*/ 1 w 8"/>
                <a:gd name="T31" fmla="*/ 70 h 329"/>
                <a:gd name="T32" fmla="*/ 2 w 8"/>
                <a:gd name="T33" fmla="*/ 52 h 329"/>
                <a:gd name="T34" fmla="*/ 4 w 8"/>
                <a:gd name="T35" fmla="*/ 38 h 329"/>
                <a:gd name="T36" fmla="*/ 6 w 8"/>
                <a:gd name="T37" fmla="*/ 15 h 329"/>
                <a:gd name="T38" fmla="*/ 7 w 8"/>
                <a:gd name="T39" fmla="*/ 1 h 329"/>
                <a:gd name="T40" fmla="*/ 8 w 8"/>
                <a:gd name="T41" fmla="*/ 4 h 329"/>
                <a:gd name="T42" fmla="*/ 7 w 8"/>
                <a:gd name="T43" fmla="*/ 23 h 329"/>
                <a:gd name="T44" fmla="*/ 5 w 8"/>
                <a:gd name="T45" fmla="*/ 39 h 329"/>
                <a:gd name="T46" fmla="*/ 4 w 8"/>
                <a:gd name="T47" fmla="*/ 49 h 329"/>
                <a:gd name="T48" fmla="*/ 3 w 8"/>
                <a:gd name="T49" fmla="*/ 64 h 329"/>
                <a:gd name="T50" fmla="*/ 2 w 8"/>
                <a:gd name="T51" fmla="*/ 94 h 329"/>
                <a:gd name="T52" fmla="*/ 2 w 8"/>
                <a:gd name="T53" fmla="*/ 117 h 329"/>
                <a:gd name="T54" fmla="*/ 2 w 8"/>
                <a:gd name="T55" fmla="*/ 141 h 329"/>
                <a:gd name="T56" fmla="*/ 2 w 8"/>
                <a:gd name="T57" fmla="*/ 160 h 329"/>
                <a:gd name="T58" fmla="*/ 2 w 8"/>
                <a:gd name="T59" fmla="*/ 175 h 329"/>
                <a:gd name="T60" fmla="*/ 2 w 8"/>
                <a:gd name="T61" fmla="*/ 191 h 329"/>
                <a:gd name="T62" fmla="*/ 2 w 8"/>
                <a:gd name="T63" fmla="*/ 207 h 329"/>
                <a:gd name="T64" fmla="*/ 3 w 8"/>
                <a:gd name="T65" fmla="*/ 239 h 329"/>
                <a:gd name="T66" fmla="*/ 3 w 8"/>
                <a:gd name="T67" fmla="*/ 261 h 329"/>
                <a:gd name="T68" fmla="*/ 5 w 8"/>
                <a:gd name="T69" fmla="*/ 283 h 329"/>
                <a:gd name="T70" fmla="*/ 6 w 8"/>
                <a:gd name="T71" fmla="*/ 300 h 329"/>
                <a:gd name="T72" fmla="*/ 8 w 8"/>
                <a:gd name="T73" fmla="*/ 325 h 329"/>
                <a:gd name="T74" fmla="*/ 7 w 8"/>
                <a:gd name="T75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" h="329">
                  <a:moveTo>
                    <a:pt x="7" y="329"/>
                  </a:moveTo>
                  <a:cubicBezTo>
                    <a:pt x="7" y="328"/>
                    <a:pt x="7" y="328"/>
                    <a:pt x="7" y="327"/>
                  </a:cubicBezTo>
                  <a:cubicBezTo>
                    <a:pt x="7" y="324"/>
                    <a:pt x="7" y="321"/>
                    <a:pt x="6" y="318"/>
                  </a:cubicBezTo>
                  <a:cubicBezTo>
                    <a:pt x="6" y="315"/>
                    <a:pt x="6" y="312"/>
                    <a:pt x="5" y="309"/>
                  </a:cubicBezTo>
                  <a:cubicBezTo>
                    <a:pt x="5" y="307"/>
                    <a:pt x="5" y="304"/>
                    <a:pt x="5" y="301"/>
                  </a:cubicBezTo>
                  <a:cubicBezTo>
                    <a:pt x="4" y="298"/>
                    <a:pt x="4" y="296"/>
                    <a:pt x="4" y="293"/>
                  </a:cubicBezTo>
                  <a:cubicBezTo>
                    <a:pt x="4" y="289"/>
                    <a:pt x="4" y="286"/>
                    <a:pt x="3" y="282"/>
                  </a:cubicBezTo>
                  <a:cubicBezTo>
                    <a:pt x="3" y="280"/>
                    <a:pt x="3" y="278"/>
                    <a:pt x="3" y="276"/>
                  </a:cubicBezTo>
                  <a:cubicBezTo>
                    <a:pt x="2" y="272"/>
                    <a:pt x="2" y="268"/>
                    <a:pt x="2" y="264"/>
                  </a:cubicBezTo>
                  <a:cubicBezTo>
                    <a:pt x="1" y="261"/>
                    <a:pt x="1" y="258"/>
                    <a:pt x="1" y="255"/>
                  </a:cubicBezTo>
                  <a:cubicBezTo>
                    <a:pt x="1" y="250"/>
                    <a:pt x="1" y="246"/>
                    <a:pt x="1" y="242"/>
                  </a:cubicBezTo>
                  <a:cubicBezTo>
                    <a:pt x="1" y="238"/>
                    <a:pt x="1" y="235"/>
                    <a:pt x="1" y="232"/>
                  </a:cubicBezTo>
                  <a:cubicBezTo>
                    <a:pt x="1" y="229"/>
                    <a:pt x="1" y="225"/>
                    <a:pt x="1" y="222"/>
                  </a:cubicBezTo>
                  <a:cubicBezTo>
                    <a:pt x="1" y="219"/>
                    <a:pt x="1" y="216"/>
                    <a:pt x="1" y="212"/>
                  </a:cubicBezTo>
                  <a:cubicBezTo>
                    <a:pt x="1" y="208"/>
                    <a:pt x="1" y="203"/>
                    <a:pt x="1" y="199"/>
                  </a:cubicBezTo>
                  <a:cubicBezTo>
                    <a:pt x="1" y="194"/>
                    <a:pt x="0" y="189"/>
                    <a:pt x="0" y="184"/>
                  </a:cubicBezTo>
                  <a:cubicBezTo>
                    <a:pt x="0" y="182"/>
                    <a:pt x="1" y="181"/>
                    <a:pt x="1" y="179"/>
                  </a:cubicBezTo>
                  <a:cubicBezTo>
                    <a:pt x="1" y="178"/>
                    <a:pt x="1" y="176"/>
                    <a:pt x="1" y="174"/>
                  </a:cubicBezTo>
                  <a:cubicBezTo>
                    <a:pt x="1" y="174"/>
                    <a:pt x="1" y="173"/>
                    <a:pt x="1" y="173"/>
                  </a:cubicBezTo>
                  <a:cubicBezTo>
                    <a:pt x="1" y="170"/>
                    <a:pt x="0" y="167"/>
                    <a:pt x="0" y="165"/>
                  </a:cubicBezTo>
                  <a:cubicBezTo>
                    <a:pt x="0" y="161"/>
                    <a:pt x="0" y="157"/>
                    <a:pt x="0" y="153"/>
                  </a:cubicBezTo>
                  <a:cubicBezTo>
                    <a:pt x="0" y="151"/>
                    <a:pt x="1" y="148"/>
                    <a:pt x="1" y="146"/>
                  </a:cubicBezTo>
                  <a:cubicBezTo>
                    <a:pt x="1" y="146"/>
                    <a:pt x="0" y="145"/>
                    <a:pt x="0" y="145"/>
                  </a:cubicBezTo>
                  <a:cubicBezTo>
                    <a:pt x="0" y="142"/>
                    <a:pt x="0" y="140"/>
                    <a:pt x="0" y="137"/>
                  </a:cubicBezTo>
                  <a:cubicBezTo>
                    <a:pt x="0" y="134"/>
                    <a:pt x="0" y="132"/>
                    <a:pt x="0" y="129"/>
                  </a:cubicBezTo>
                  <a:cubicBezTo>
                    <a:pt x="0" y="125"/>
                    <a:pt x="0" y="122"/>
                    <a:pt x="0" y="119"/>
                  </a:cubicBezTo>
                  <a:cubicBezTo>
                    <a:pt x="0" y="117"/>
                    <a:pt x="0" y="116"/>
                    <a:pt x="0" y="115"/>
                  </a:cubicBezTo>
                  <a:cubicBezTo>
                    <a:pt x="0" y="114"/>
                    <a:pt x="0" y="113"/>
                    <a:pt x="0" y="112"/>
                  </a:cubicBezTo>
                  <a:cubicBezTo>
                    <a:pt x="0" y="110"/>
                    <a:pt x="0" y="107"/>
                    <a:pt x="0" y="105"/>
                  </a:cubicBezTo>
                  <a:cubicBezTo>
                    <a:pt x="0" y="101"/>
                    <a:pt x="0" y="97"/>
                    <a:pt x="0" y="93"/>
                  </a:cubicBezTo>
                  <a:cubicBezTo>
                    <a:pt x="0" y="88"/>
                    <a:pt x="0" y="84"/>
                    <a:pt x="1" y="79"/>
                  </a:cubicBezTo>
                  <a:cubicBezTo>
                    <a:pt x="1" y="76"/>
                    <a:pt x="1" y="73"/>
                    <a:pt x="1" y="70"/>
                  </a:cubicBezTo>
                  <a:cubicBezTo>
                    <a:pt x="1" y="66"/>
                    <a:pt x="2" y="63"/>
                    <a:pt x="2" y="60"/>
                  </a:cubicBezTo>
                  <a:cubicBezTo>
                    <a:pt x="2" y="57"/>
                    <a:pt x="2" y="55"/>
                    <a:pt x="2" y="52"/>
                  </a:cubicBezTo>
                  <a:cubicBezTo>
                    <a:pt x="2" y="50"/>
                    <a:pt x="2" y="48"/>
                    <a:pt x="3" y="47"/>
                  </a:cubicBezTo>
                  <a:cubicBezTo>
                    <a:pt x="4" y="44"/>
                    <a:pt x="3" y="40"/>
                    <a:pt x="4" y="38"/>
                  </a:cubicBezTo>
                  <a:cubicBezTo>
                    <a:pt x="4" y="34"/>
                    <a:pt x="4" y="31"/>
                    <a:pt x="5" y="28"/>
                  </a:cubicBezTo>
                  <a:cubicBezTo>
                    <a:pt x="5" y="24"/>
                    <a:pt x="5" y="19"/>
                    <a:pt x="6" y="15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6" y="4"/>
                    <a:pt x="6" y="2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2"/>
                    <a:pt x="8" y="4"/>
                  </a:cubicBezTo>
                  <a:cubicBezTo>
                    <a:pt x="8" y="6"/>
                    <a:pt x="8" y="8"/>
                    <a:pt x="8" y="10"/>
                  </a:cubicBezTo>
                  <a:cubicBezTo>
                    <a:pt x="7" y="14"/>
                    <a:pt x="7" y="18"/>
                    <a:pt x="7" y="23"/>
                  </a:cubicBezTo>
                  <a:cubicBezTo>
                    <a:pt x="6" y="26"/>
                    <a:pt x="6" y="29"/>
                    <a:pt x="6" y="32"/>
                  </a:cubicBezTo>
                  <a:cubicBezTo>
                    <a:pt x="5" y="35"/>
                    <a:pt x="5" y="37"/>
                    <a:pt x="5" y="39"/>
                  </a:cubicBezTo>
                  <a:cubicBezTo>
                    <a:pt x="5" y="41"/>
                    <a:pt x="5" y="43"/>
                    <a:pt x="5" y="44"/>
                  </a:cubicBezTo>
                  <a:cubicBezTo>
                    <a:pt x="4" y="46"/>
                    <a:pt x="4" y="48"/>
                    <a:pt x="4" y="49"/>
                  </a:cubicBezTo>
                  <a:cubicBezTo>
                    <a:pt x="4" y="53"/>
                    <a:pt x="4" y="57"/>
                    <a:pt x="3" y="61"/>
                  </a:cubicBezTo>
                  <a:cubicBezTo>
                    <a:pt x="3" y="62"/>
                    <a:pt x="3" y="63"/>
                    <a:pt x="3" y="64"/>
                  </a:cubicBezTo>
                  <a:cubicBezTo>
                    <a:pt x="3" y="70"/>
                    <a:pt x="2" y="76"/>
                    <a:pt x="2" y="81"/>
                  </a:cubicBezTo>
                  <a:cubicBezTo>
                    <a:pt x="2" y="86"/>
                    <a:pt x="2" y="90"/>
                    <a:pt x="2" y="94"/>
                  </a:cubicBezTo>
                  <a:cubicBezTo>
                    <a:pt x="1" y="98"/>
                    <a:pt x="2" y="103"/>
                    <a:pt x="2" y="107"/>
                  </a:cubicBezTo>
                  <a:cubicBezTo>
                    <a:pt x="2" y="110"/>
                    <a:pt x="2" y="114"/>
                    <a:pt x="2" y="117"/>
                  </a:cubicBezTo>
                  <a:cubicBezTo>
                    <a:pt x="2" y="121"/>
                    <a:pt x="2" y="125"/>
                    <a:pt x="2" y="129"/>
                  </a:cubicBezTo>
                  <a:cubicBezTo>
                    <a:pt x="2" y="133"/>
                    <a:pt x="2" y="137"/>
                    <a:pt x="2" y="141"/>
                  </a:cubicBezTo>
                  <a:cubicBezTo>
                    <a:pt x="2" y="145"/>
                    <a:pt x="2" y="149"/>
                    <a:pt x="2" y="152"/>
                  </a:cubicBezTo>
                  <a:cubicBezTo>
                    <a:pt x="2" y="155"/>
                    <a:pt x="2" y="158"/>
                    <a:pt x="2" y="160"/>
                  </a:cubicBezTo>
                  <a:cubicBezTo>
                    <a:pt x="2" y="163"/>
                    <a:pt x="2" y="165"/>
                    <a:pt x="2" y="167"/>
                  </a:cubicBezTo>
                  <a:cubicBezTo>
                    <a:pt x="2" y="170"/>
                    <a:pt x="2" y="173"/>
                    <a:pt x="2" y="175"/>
                  </a:cubicBezTo>
                  <a:cubicBezTo>
                    <a:pt x="2" y="178"/>
                    <a:pt x="2" y="182"/>
                    <a:pt x="2" y="185"/>
                  </a:cubicBezTo>
                  <a:cubicBezTo>
                    <a:pt x="2" y="187"/>
                    <a:pt x="2" y="189"/>
                    <a:pt x="2" y="191"/>
                  </a:cubicBezTo>
                  <a:cubicBezTo>
                    <a:pt x="2" y="193"/>
                    <a:pt x="2" y="195"/>
                    <a:pt x="2" y="197"/>
                  </a:cubicBezTo>
                  <a:cubicBezTo>
                    <a:pt x="2" y="201"/>
                    <a:pt x="2" y="204"/>
                    <a:pt x="2" y="207"/>
                  </a:cubicBezTo>
                  <a:cubicBezTo>
                    <a:pt x="3" y="214"/>
                    <a:pt x="3" y="221"/>
                    <a:pt x="3" y="227"/>
                  </a:cubicBezTo>
                  <a:cubicBezTo>
                    <a:pt x="3" y="231"/>
                    <a:pt x="3" y="235"/>
                    <a:pt x="3" y="239"/>
                  </a:cubicBezTo>
                  <a:cubicBezTo>
                    <a:pt x="3" y="242"/>
                    <a:pt x="3" y="246"/>
                    <a:pt x="3" y="249"/>
                  </a:cubicBezTo>
                  <a:cubicBezTo>
                    <a:pt x="3" y="253"/>
                    <a:pt x="3" y="257"/>
                    <a:pt x="3" y="261"/>
                  </a:cubicBezTo>
                  <a:cubicBezTo>
                    <a:pt x="3" y="264"/>
                    <a:pt x="3" y="268"/>
                    <a:pt x="4" y="271"/>
                  </a:cubicBezTo>
                  <a:cubicBezTo>
                    <a:pt x="4" y="275"/>
                    <a:pt x="4" y="279"/>
                    <a:pt x="5" y="283"/>
                  </a:cubicBezTo>
                  <a:cubicBezTo>
                    <a:pt x="5" y="285"/>
                    <a:pt x="5" y="288"/>
                    <a:pt x="5" y="290"/>
                  </a:cubicBezTo>
                  <a:cubicBezTo>
                    <a:pt x="6" y="294"/>
                    <a:pt x="6" y="297"/>
                    <a:pt x="6" y="300"/>
                  </a:cubicBezTo>
                  <a:cubicBezTo>
                    <a:pt x="7" y="305"/>
                    <a:pt x="7" y="310"/>
                    <a:pt x="8" y="316"/>
                  </a:cubicBezTo>
                  <a:cubicBezTo>
                    <a:pt x="8" y="319"/>
                    <a:pt x="8" y="322"/>
                    <a:pt x="8" y="325"/>
                  </a:cubicBezTo>
                  <a:cubicBezTo>
                    <a:pt x="8" y="326"/>
                    <a:pt x="8" y="327"/>
                    <a:pt x="8" y="329"/>
                  </a:cubicBezTo>
                  <a:cubicBezTo>
                    <a:pt x="8" y="329"/>
                    <a:pt x="7" y="329"/>
                    <a:pt x="7" y="329"/>
                  </a:cubicBezTo>
                  <a:cubicBezTo>
                    <a:pt x="7" y="329"/>
                    <a:pt x="7" y="329"/>
                    <a:pt x="7" y="329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6" name="Freeform 604"/>
            <p:cNvSpPr>
              <a:spLocks/>
            </p:cNvSpPr>
            <p:nvPr/>
          </p:nvSpPr>
          <p:spPr bwMode="auto">
            <a:xfrm>
              <a:off x="7679692" y="2959754"/>
              <a:ext cx="3972220" cy="31809"/>
            </a:xfrm>
            <a:custGeom>
              <a:avLst/>
              <a:gdLst>
                <a:gd name="T0" fmla="*/ 241 w 241"/>
                <a:gd name="T1" fmla="*/ 2 h 5"/>
                <a:gd name="T2" fmla="*/ 236 w 241"/>
                <a:gd name="T3" fmla="*/ 4 h 5"/>
                <a:gd name="T4" fmla="*/ 223 w 241"/>
                <a:gd name="T5" fmla="*/ 5 h 5"/>
                <a:gd name="T6" fmla="*/ 206 w 241"/>
                <a:gd name="T7" fmla="*/ 5 h 5"/>
                <a:gd name="T8" fmla="*/ 202 w 241"/>
                <a:gd name="T9" fmla="*/ 5 h 5"/>
                <a:gd name="T10" fmla="*/ 200 w 241"/>
                <a:gd name="T11" fmla="*/ 5 h 5"/>
                <a:gd name="T12" fmla="*/ 187 w 241"/>
                <a:gd name="T13" fmla="*/ 5 h 5"/>
                <a:gd name="T14" fmla="*/ 181 w 241"/>
                <a:gd name="T15" fmla="*/ 4 h 5"/>
                <a:gd name="T16" fmla="*/ 172 w 241"/>
                <a:gd name="T17" fmla="*/ 4 h 5"/>
                <a:gd name="T18" fmla="*/ 160 w 241"/>
                <a:gd name="T19" fmla="*/ 4 h 5"/>
                <a:gd name="T20" fmla="*/ 151 w 241"/>
                <a:gd name="T21" fmla="*/ 4 h 5"/>
                <a:gd name="T22" fmla="*/ 138 w 241"/>
                <a:gd name="T23" fmla="*/ 4 h 5"/>
                <a:gd name="T24" fmla="*/ 132 w 241"/>
                <a:gd name="T25" fmla="*/ 4 h 5"/>
                <a:gd name="T26" fmla="*/ 129 w 241"/>
                <a:gd name="T27" fmla="*/ 4 h 5"/>
                <a:gd name="T28" fmla="*/ 122 w 241"/>
                <a:gd name="T29" fmla="*/ 4 h 5"/>
                <a:gd name="T30" fmla="*/ 113 w 241"/>
                <a:gd name="T31" fmla="*/ 4 h 5"/>
                <a:gd name="T32" fmla="*/ 102 w 241"/>
                <a:gd name="T33" fmla="*/ 4 h 5"/>
                <a:gd name="T34" fmla="*/ 95 w 241"/>
                <a:gd name="T35" fmla="*/ 3 h 5"/>
                <a:gd name="T36" fmla="*/ 94 w 241"/>
                <a:gd name="T37" fmla="*/ 3 h 5"/>
                <a:gd name="T38" fmla="*/ 86 w 241"/>
                <a:gd name="T39" fmla="*/ 3 h 5"/>
                <a:gd name="T40" fmla="*/ 73 w 241"/>
                <a:gd name="T41" fmla="*/ 3 h 5"/>
                <a:gd name="T42" fmla="*/ 63 w 241"/>
                <a:gd name="T43" fmla="*/ 2 h 5"/>
                <a:gd name="T44" fmla="*/ 61 w 241"/>
                <a:gd name="T45" fmla="*/ 2 h 5"/>
                <a:gd name="T46" fmla="*/ 57 w 241"/>
                <a:gd name="T47" fmla="*/ 2 h 5"/>
                <a:gd name="T48" fmla="*/ 54 w 241"/>
                <a:gd name="T49" fmla="*/ 2 h 5"/>
                <a:gd name="T50" fmla="*/ 42 w 241"/>
                <a:gd name="T51" fmla="*/ 2 h 5"/>
                <a:gd name="T52" fmla="*/ 33 w 241"/>
                <a:gd name="T53" fmla="*/ 2 h 5"/>
                <a:gd name="T54" fmla="*/ 28 w 241"/>
                <a:gd name="T55" fmla="*/ 2 h 5"/>
                <a:gd name="T56" fmla="*/ 11 w 241"/>
                <a:gd name="T57" fmla="*/ 3 h 5"/>
                <a:gd name="T58" fmla="*/ 5 w 241"/>
                <a:gd name="T59" fmla="*/ 3 h 5"/>
                <a:gd name="T60" fmla="*/ 1 w 241"/>
                <a:gd name="T61" fmla="*/ 2 h 5"/>
                <a:gd name="T62" fmla="*/ 1 w 241"/>
                <a:gd name="T63" fmla="*/ 0 h 5"/>
                <a:gd name="T64" fmla="*/ 3 w 241"/>
                <a:gd name="T65" fmla="*/ 0 h 5"/>
                <a:gd name="T66" fmla="*/ 17 w 241"/>
                <a:gd name="T67" fmla="*/ 1 h 5"/>
                <a:gd name="T68" fmla="*/ 26 w 241"/>
                <a:gd name="T69" fmla="*/ 1 h 5"/>
                <a:gd name="T70" fmla="*/ 34 w 241"/>
                <a:gd name="T71" fmla="*/ 1 h 5"/>
                <a:gd name="T72" fmla="*/ 46 w 241"/>
                <a:gd name="T73" fmla="*/ 1 h 5"/>
                <a:gd name="T74" fmla="*/ 56 w 241"/>
                <a:gd name="T75" fmla="*/ 1 h 5"/>
                <a:gd name="T76" fmla="*/ 62 w 241"/>
                <a:gd name="T77" fmla="*/ 1 h 5"/>
                <a:gd name="T78" fmla="*/ 76 w 241"/>
                <a:gd name="T79" fmla="*/ 1 h 5"/>
                <a:gd name="T80" fmla="*/ 90 w 241"/>
                <a:gd name="T81" fmla="*/ 2 h 5"/>
                <a:gd name="T82" fmla="*/ 96 w 241"/>
                <a:gd name="T83" fmla="*/ 2 h 5"/>
                <a:gd name="T84" fmla="*/ 104 w 241"/>
                <a:gd name="T85" fmla="*/ 2 h 5"/>
                <a:gd name="T86" fmla="*/ 114 w 241"/>
                <a:gd name="T87" fmla="*/ 2 h 5"/>
                <a:gd name="T88" fmla="*/ 127 w 241"/>
                <a:gd name="T89" fmla="*/ 2 h 5"/>
                <a:gd name="T90" fmla="*/ 136 w 241"/>
                <a:gd name="T91" fmla="*/ 2 h 5"/>
                <a:gd name="T92" fmla="*/ 151 w 241"/>
                <a:gd name="T93" fmla="*/ 2 h 5"/>
                <a:gd name="T94" fmla="*/ 159 w 241"/>
                <a:gd name="T95" fmla="*/ 2 h 5"/>
                <a:gd name="T96" fmla="*/ 174 w 241"/>
                <a:gd name="T97" fmla="*/ 2 h 5"/>
                <a:gd name="T98" fmla="*/ 190 w 241"/>
                <a:gd name="T99" fmla="*/ 3 h 5"/>
                <a:gd name="T100" fmla="*/ 203 w 241"/>
                <a:gd name="T101" fmla="*/ 3 h 5"/>
                <a:gd name="T102" fmla="*/ 223 w 241"/>
                <a:gd name="T103" fmla="*/ 3 h 5"/>
                <a:gd name="T104" fmla="*/ 228 w 241"/>
                <a:gd name="T105" fmla="*/ 3 h 5"/>
                <a:gd name="T106" fmla="*/ 235 w 241"/>
                <a:gd name="T107" fmla="*/ 2 h 5"/>
                <a:gd name="T108" fmla="*/ 240 w 241"/>
                <a:gd name="T109" fmla="*/ 2 h 5"/>
                <a:gd name="T110" fmla="*/ 241 w 241"/>
                <a:gd name="T1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1" h="5">
                  <a:moveTo>
                    <a:pt x="241" y="2"/>
                  </a:moveTo>
                  <a:cubicBezTo>
                    <a:pt x="239" y="4"/>
                    <a:pt x="238" y="4"/>
                    <a:pt x="236" y="4"/>
                  </a:cubicBezTo>
                  <a:cubicBezTo>
                    <a:pt x="232" y="5"/>
                    <a:pt x="228" y="5"/>
                    <a:pt x="223" y="5"/>
                  </a:cubicBezTo>
                  <a:cubicBezTo>
                    <a:pt x="218" y="5"/>
                    <a:pt x="212" y="5"/>
                    <a:pt x="206" y="5"/>
                  </a:cubicBezTo>
                  <a:cubicBezTo>
                    <a:pt x="205" y="5"/>
                    <a:pt x="204" y="5"/>
                    <a:pt x="202" y="5"/>
                  </a:cubicBezTo>
                  <a:cubicBezTo>
                    <a:pt x="201" y="5"/>
                    <a:pt x="200" y="5"/>
                    <a:pt x="200" y="5"/>
                  </a:cubicBezTo>
                  <a:cubicBezTo>
                    <a:pt x="196" y="5"/>
                    <a:pt x="192" y="5"/>
                    <a:pt x="187" y="5"/>
                  </a:cubicBezTo>
                  <a:cubicBezTo>
                    <a:pt x="185" y="4"/>
                    <a:pt x="183" y="5"/>
                    <a:pt x="181" y="4"/>
                  </a:cubicBezTo>
                  <a:cubicBezTo>
                    <a:pt x="178" y="4"/>
                    <a:pt x="175" y="4"/>
                    <a:pt x="172" y="4"/>
                  </a:cubicBezTo>
                  <a:cubicBezTo>
                    <a:pt x="168" y="4"/>
                    <a:pt x="164" y="4"/>
                    <a:pt x="160" y="4"/>
                  </a:cubicBezTo>
                  <a:cubicBezTo>
                    <a:pt x="157" y="4"/>
                    <a:pt x="154" y="4"/>
                    <a:pt x="151" y="4"/>
                  </a:cubicBezTo>
                  <a:cubicBezTo>
                    <a:pt x="147" y="4"/>
                    <a:pt x="142" y="4"/>
                    <a:pt x="138" y="4"/>
                  </a:cubicBezTo>
                  <a:cubicBezTo>
                    <a:pt x="136" y="4"/>
                    <a:pt x="134" y="4"/>
                    <a:pt x="132" y="4"/>
                  </a:cubicBezTo>
                  <a:cubicBezTo>
                    <a:pt x="131" y="4"/>
                    <a:pt x="130" y="4"/>
                    <a:pt x="129" y="4"/>
                  </a:cubicBezTo>
                  <a:cubicBezTo>
                    <a:pt x="126" y="4"/>
                    <a:pt x="124" y="4"/>
                    <a:pt x="122" y="4"/>
                  </a:cubicBezTo>
                  <a:cubicBezTo>
                    <a:pt x="119" y="4"/>
                    <a:pt x="116" y="4"/>
                    <a:pt x="113" y="4"/>
                  </a:cubicBezTo>
                  <a:cubicBezTo>
                    <a:pt x="109" y="4"/>
                    <a:pt x="106" y="4"/>
                    <a:pt x="102" y="4"/>
                  </a:cubicBezTo>
                  <a:cubicBezTo>
                    <a:pt x="100" y="4"/>
                    <a:pt x="98" y="3"/>
                    <a:pt x="95" y="3"/>
                  </a:cubicBezTo>
                  <a:cubicBezTo>
                    <a:pt x="95" y="3"/>
                    <a:pt x="94" y="3"/>
                    <a:pt x="94" y="3"/>
                  </a:cubicBezTo>
                  <a:cubicBezTo>
                    <a:pt x="91" y="3"/>
                    <a:pt x="88" y="3"/>
                    <a:pt x="86" y="3"/>
                  </a:cubicBezTo>
                  <a:cubicBezTo>
                    <a:pt x="81" y="3"/>
                    <a:pt x="77" y="3"/>
                    <a:pt x="73" y="3"/>
                  </a:cubicBezTo>
                  <a:cubicBezTo>
                    <a:pt x="70" y="3"/>
                    <a:pt x="66" y="2"/>
                    <a:pt x="63" y="2"/>
                  </a:cubicBezTo>
                  <a:cubicBezTo>
                    <a:pt x="63" y="2"/>
                    <a:pt x="62" y="2"/>
                    <a:pt x="61" y="2"/>
                  </a:cubicBezTo>
                  <a:cubicBezTo>
                    <a:pt x="60" y="2"/>
                    <a:pt x="58" y="2"/>
                    <a:pt x="57" y="2"/>
                  </a:cubicBezTo>
                  <a:cubicBezTo>
                    <a:pt x="56" y="2"/>
                    <a:pt x="55" y="2"/>
                    <a:pt x="54" y="2"/>
                  </a:cubicBezTo>
                  <a:cubicBezTo>
                    <a:pt x="50" y="2"/>
                    <a:pt x="46" y="2"/>
                    <a:pt x="42" y="2"/>
                  </a:cubicBezTo>
                  <a:cubicBezTo>
                    <a:pt x="39" y="2"/>
                    <a:pt x="36" y="2"/>
                    <a:pt x="33" y="2"/>
                  </a:cubicBezTo>
                  <a:cubicBezTo>
                    <a:pt x="32" y="2"/>
                    <a:pt x="30" y="2"/>
                    <a:pt x="28" y="2"/>
                  </a:cubicBezTo>
                  <a:cubicBezTo>
                    <a:pt x="22" y="2"/>
                    <a:pt x="16" y="3"/>
                    <a:pt x="11" y="3"/>
                  </a:cubicBezTo>
                  <a:cubicBezTo>
                    <a:pt x="9" y="3"/>
                    <a:pt x="7" y="3"/>
                    <a:pt x="5" y="3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8" y="1"/>
                    <a:pt x="13" y="1"/>
                    <a:pt x="17" y="1"/>
                  </a:cubicBezTo>
                  <a:cubicBezTo>
                    <a:pt x="20" y="1"/>
                    <a:pt x="23" y="1"/>
                    <a:pt x="26" y="1"/>
                  </a:cubicBezTo>
                  <a:cubicBezTo>
                    <a:pt x="29" y="0"/>
                    <a:pt x="32" y="1"/>
                    <a:pt x="34" y="1"/>
                  </a:cubicBezTo>
                  <a:cubicBezTo>
                    <a:pt x="38" y="1"/>
                    <a:pt x="42" y="1"/>
                    <a:pt x="46" y="1"/>
                  </a:cubicBezTo>
                  <a:cubicBezTo>
                    <a:pt x="49" y="1"/>
                    <a:pt x="52" y="1"/>
                    <a:pt x="56" y="1"/>
                  </a:cubicBezTo>
                  <a:cubicBezTo>
                    <a:pt x="58" y="1"/>
                    <a:pt x="60" y="1"/>
                    <a:pt x="62" y="1"/>
                  </a:cubicBezTo>
                  <a:cubicBezTo>
                    <a:pt x="67" y="1"/>
                    <a:pt x="71" y="1"/>
                    <a:pt x="76" y="1"/>
                  </a:cubicBezTo>
                  <a:cubicBezTo>
                    <a:pt x="81" y="1"/>
                    <a:pt x="85" y="1"/>
                    <a:pt x="90" y="2"/>
                  </a:cubicBezTo>
                  <a:cubicBezTo>
                    <a:pt x="92" y="2"/>
                    <a:pt x="94" y="2"/>
                    <a:pt x="96" y="2"/>
                  </a:cubicBezTo>
                  <a:cubicBezTo>
                    <a:pt x="99" y="2"/>
                    <a:pt x="101" y="2"/>
                    <a:pt x="104" y="2"/>
                  </a:cubicBezTo>
                  <a:cubicBezTo>
                    <a:pt x="108" y="2"/>
                    <a:pt x="111" y="2"/>
                    <a:pt x="114" y="2"/>
                  </a:cubicBezTo>
                  <a:cubicBezTo>
                    <a:pt x="119" y="2"/>
                    <a:pt x="123" y="2"/>
                    <a:pt x="127" y="2"/>
                  </a:cubicBezTo>
                  <a:cubicBezTo>
                    <a:pt x="130" y="2"/>
                    <a:pt x="133" y="2"/>
                    <a:pt x="136" y="2"/>
                  </a:cubicBezTo>
                  <a:cubicBezTo>
                    <a:pt x="141" y="2"/>
                    <a:pt x="146" y="2"/>
                    <a:pt x="151" y="2"/>
                  </a:cubicBezTo>
                  <a:cubicBezTo>
                    <a:pt x="154" y="2"/>
                    <a:pt x="157" y="2"/>
                    <a:pt x="159" y="2"/>
                  </a:cubicBezTo>
                  <a:cubicBezTo>
                    <a:pt x="164" y="2"/>
                    <a:pt x="169" y="2"/>
                    <a:pt x="174" y="2"/>
                  </a:cubicBezTo>
                  <a:cubicBezTo>
                    <a:pt x="179" y="3"/>
                    <a:pt x="184" y="3"/>
                    <a:pt x="190" y="3"/>
                  </a:cubicBezTo>
                  <a:cubicBezTo>
                    <a:pt x="194" y="3"/>
                    <a:pt x="199" y="3"/>
                    <a:pt x="203" y="3"/>
                  </a:cubicBezTo>
                  <a:cubicBezTo>
                    <a:pt x="209" y="3"/>
                    <a:pt x="216" y="3"/>
                    <a:pt x="223" y="3"/>
                  </a:cubicBezTo>
                  <a:cubicBezTo>
                    <a:pt x="224" y="3"/>
                    <a:pt x="226" y="3"/>
                    <a:pt x="228" y="3"/>
                  </a:cubicBezTo>
                  <a:cubicBezTo>
                    <a:pt x="231" y="3"/>
                    <a:pt x="233" y="3"/>
                    <a:pt x="235" y="2"/>
                  </a:cubicBezTo>
                  <a:cubicBezTo>
                    <a:pt x="237" y="2"/>
                    <a:pt x="238" y="2"/>
                    <a:pt x="240" y="2"/>
                  </a:cubicBezTo>
                  <a:cubicBezTo>
                    <a:pt x="240" y="2"/>
                    <a:pt x="240" y="2"/>
                    <a:pt x="241" y="2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7" name="Freeform 605"/>
            <p:cNvSpPr>
              <a:spLocks/>
            </p:cNvSpPr>
            <p:nvPr/>
          </p:nvSpPr>
          <p:spPr bwMode="auto">
            <a:xfrm>
              <a:off x="7631324" y="784531"/>
              <a:ext cx="66508" cy="2128734"/>
            </a:xfrm>
            <a:custGeom>
              <a:avLst/>
              <a:gdLst>
                <a:gd name="T0" fmla="*/ 3 w 4"/>
                <a:gd name="T1" fmla="*/ 319 h 319"/>
                <a:gd name="T2" fmla="*/ 3 w 4"/>
                <a:gd name="T3" fmla="*/ 305 h 319"/>
                <a:gd name="T4" fmla="*/ 3 w 4"/>
                <a:gd name="T5" fmla="*/ 291 h 319"/>
                <a:gd name="T6" fmla="*/ 3 w 4"/>
                <a:gd name="T7" fmla="*/ 278 h 319"/>
                <a:gd name="T8" fmla="*/ 3 w 4"/>
                <a:gd name="T9" fmla="*/ 255 h 319"/>
                <a:gd name="T10" fmla="*/ 3 w 4"/>
                <a:gd name="T11" fmla="*/ 241 h 319"/>
                <a:gd name="T12" fmla="*/ 2 w 4"/>
                <a:gd name="T13" fmla="*/ 214 h 319"/>
                <a:gd name="T14" fmla="*/ 1 w 4"/>
                <a:gd name="T15" fmla="*/ 191 h 319"/>
                <a:gd name="T16" fmla="*/ 0 w 4"/>
                <a:gd name="T17" fmla="*/ 173 h 319"/>
                <a:gd name="T18" fmla="*/ 0 w 4"/>
                <a:gd name="T19" fmla="*/ 158 h 319"/>
                <a:gd name="T20" fmla="*/ 0 w 4"/>
                <a:gd name="T21" fmla="*/ 145 h 319"/>
                <a:gd name="T22" fmla="*/ 0 w 4"/>
                <a:gd name="T23" fmla="*/ 138 h 319"/>
                <a:gd name="T24" fmla="*/ 0 w 4"/>
                <a:gd name="T25" fmla="*/ 120 h 319"/>
                <a:gd name="T26" fmla="*/ 0 w 4"/>
                <a:gd name="T27" fmla="*/ 98 h 319"/>
                <a:gd name="T28" fmla="*/ 1 w 4"/>
                <a:gd name="T29" fmla="*/ 78 h 319"/>
                <a:gd name="T30" fmla="*/ 1 w 4"/>
                <a:gd name="T31" fmla="*/ 53 h 319"/>
                <a:gd name="T32" fmla="*/ 1 w 4"/>
                <a:gd name="T33" fmla="*/ 36 h 319"/>
                <a:gd name="T34" fmla="*/ 1 w 4"/>
                <a:gd name="T35" fmla="*/ 20 h 319"/>
                <a:gd name="T36" fmla="*/ 1 w 4"/>
                <a:gd name="T37" fmla="*/ 1 h 319"/>
                <a:gd name="T38" fmla="*/ 3 w 4"/>
                <a:gd name="T39" fmla="*/ 5 h 319"/>
                <a:gd name="T40" fmla="*/ 3 w 4"/>
                <a:gd name="T41" fmla="*/ 18 h 319"/>
                <a:gd name="T42" fmla="*/ 3 w 4"/>
                <a:gd name="T43" fmla="*/ 27 h 319"/>
                <a:gd name="T44" fmla="*/ 2 w 4"/>
                <a:gd name="T45" fmla="*/ 41 h 319"/>
                <a:gd name="T46" fmla="*/ 2 w 4"/>
                <a:gd name="T47" fmla="*/ 60 h 319"/>
                <a:gd name="T48" fmla="*/ 2 w 4"/>
                <a:gd name="T49" fmla="*/ 87 h 319"/>
                <a:gd name="T50" fmla="*/ 2 w 4"/>
                <a:gd name="T51" fmla="*/ 106 h 319"/>
                <a:gd name="T52" fmla="*/ 2 w 4"/>
                <a:gd name="T53" fmla="*/ 133 h 319"/>
                <a:gd name="T54" fmla="*/ 2 w 4"/>
                <a:gd name="T55" fmla="*/ 147 h 319"/>
                <a:gd name="T56" fmla="*/ 2 w 4"/>
                <a:gd name="T57" fmla="*/ 166 h 319"/>
                <a:gd name="T58" fmla="*/ 2 w 4"/>
                <a:gd name="T59" fmla="*/ 182 h 319"/>
                <a:gd name="T60" fmla="*/ 2 w 4"/>
                <a:gd name="T61" fmla="*/ 199 h 319"/>
                <a:gd name="T62" fmla="*/ 3 w 4"/>
                <a:gd name="T63" fmla="*/ 221 h 319"/>
                <a:gd name="T64" fmla="*/ 4 w 4"/>
                <a:gd name="T65" fmla="*/ 243 h 319"/>
                <a:gd name="T66" fmla="*/ 4 w 4"/>
                <a:gd name="T67" fmla="*/ 258 h 319"/>
                <a:gd name="T68" fmla="*/ 4 w 4"/>
                <a:gd name="T69" fmla="*/ 269 h 319"/>
                <a:gd name="T70" fmla="*/ 4 w 4"/>
                <a:gd name="T71" fmla="*/ 298 h 319"/>
                <a:gd name="T72" fmla="*/ 3 w 4"/>
                <a:gd name="T7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" h="319">
                  <a:moveTo>
                    <a:pt x="3" y="319"/>
                  </a:moveTo>
                  <a:cubicBezTo>
                    <a:pt x="3" y="319"/>
                    <a:pt x="3" y="319"/>
                    <a:pt x="3" y="319"/>
                  </a:cubicBezTo>
                  <a:cubicBezTo>
                    <a:pt x="3" y="318"/>
                    <a:pt x="3" y="318"/>
                    <a:pt x="3" y="317"/>
                  </a:cubicBezTo>
                  <a:cubicBezTo>
                    <a:pt x="3" y="313"/>
                    <a:pt x="3" y="309"/>
                    <a:pt x="3" y="305"/>
                  </a:cubicBezTo>
                  <a:cubicBezTo>
                    <a:pt x="3" y="303"/>
                    <a:pt x="3" y="302"/>
                    <a:pt x="3" y="300"/>
                  </a:cubicBezTo>
                  <a:cubicBezTo>
                    <a:pt x="3" y="297"/>
                    <a:pt x="3" y="294"/>
                    <a:pt x="3" y="291"/>
                  </a:cubicBezTo>
                  <a:cubicBezTo>
                    <a:pt x="3" y="288"/>
                    <a:pt x="3" y="285"/>
                    <a:pt x="3" y="282"/>
                  </a:cubicBezTo>
                  <a:cubicBezTo>
                    <a:pt x="3" y="281"/>
                    <a:pt x="3" y="279"/>
                    <a:pt x="3" y="278"/>
                  </a:cubicBezTo>
                  <a:cubicBezTo>
                    <a:pt x="3" y="275"/>
                    <a:pt x="3" y="273"/>
                    <a:pt x="3" y="270"/>
                  </a:cubicBezTo>
                  <a:cubicBezTo>
                    <a:pt x="3" y="265"/>
                    <a:pt x="3" y="260"/>
                    <a:pt x="3" y="255"/>
                  </a:cubicBezTo>
                  <a:cubicBezTo>
                    <a:pt x="3" y="253"/>
                    <a:pt x="3" y="251"/>
                    <a:pt x="3" y="250"/>
                  </a:cubicBezTo>
                  <a:cubicBezTo>
                    <a:pt x="3" y="247"/>
                    <a:pt x="3" y="244"/>
                    <a:pt x="3" y="241"/>
                  </a:cubicBezTo>
                  <a:cubicBezTo>
                    <a:pt x="3" y="238"/>
                    <a:pt x="3" y="234"/>
                    <a:pt x="2" y="231"/>
                  </a:cubicBezTo>
                  <a:cubicBezTo>
                    <a:pt x="2" y="225"/>
                    <a:pt x="2" y="220"/>
                    <a:pt x="2" y="214"/>
                  </a:cubicBezTo>
                  <a:cubicBezTo>
                    <a:pt x="2" y="210"/>
                    <a:pt x="1" y="206"/>
                    <a:pt x="1" y="202"/>
                  </a:cubicBezTo>
                  <a:cubicBezTo>
                    <a:pt x="1" y="198"/>
                    <a:pt x="1" y="195"/>
                    <a:pt x="1" y="191"/>
                  </a:cubicBezTo>
                  <a:cubicBezTo>
                    <a:pt x="1" y="188"/>
                    <a:pt x="0" y="185"/>
                    <a:pt x="0" y="182"/>
                  </a:cubicBezTo>
                  <a:cubicBezTo>
                    <a:pt x="0" y="179"/>
                    <a:pt x="0" y="176"/>
                    <a:pt x="0" y="173"/>
                  </a:cubicBezTo>
                  <a:cubicBezTo>
                    <a:pt x="0" y="170"/>
                    <a:pt x="0" y="166"/>
                    <a:pt x="0" y="163"/>
                  </a:cubicBezTo>
                  <a:cubicBezTo>
                    <a:pt x="0" y="161"/>
                    <a:pt x="0" y="160"/>
                    <a:pt x="0" y="158"/>
                  </a:cubicBezTo>
                  <a:cubicBezTo>
                    <a:pt x="0" y="156"/>
                    <a:pt x="0" y="154"/>
                    <a:pt x="0" y="153"/>
                  </a:cubicBezTo>
                  <a:cubicBezTo>
                    <a:pt x="0" y="150"/>
                    <a:pt x="0" y="147"/>
                    <a:pt x="0" y="145"/>
                  </a:cubicBezTo>
                  <a:cubicBezTo>
                    <a:pt x="0" y="143"/>
                    <a:pt x="0" y="142"/>
                    <a:pt x="0" y="140"/>
                  </a:cubicBezTo>
                  <a:cubicBezTo>
                    <a:pt x="0" y="140"/>
                    <a:pt x="0" y="139"/>
                    <a:pt x="0" y="138"/>
                  </a:cubicBezTo>
                  <a:cubicBezTo>
                    <a:pt x="0" y="136"/>
                    <a:pt x="0" y="134"/>
                    <a:pt x="0" y="132"/>
                  </a:cubicBezTo>
                  <a:cubicBezTo>
                    <a:pt x="0" y="128"/>
                    <a:pt x="0" y="124"/>
                    <a:pt x="0" y="120"/>
                  </a:cubicBezTo>
                  <a:cubicBezTo>
                    <a:pt x="0" y="118"/>
                    <a:pt x="0" y="116"/>
                    <a:pt x="0" y="113"/>
                  </a:cubicBezTo>
                  <a:cubicBezTo>
                    <a:pt x="1" y="108"/>
                    <a:pt x="0" y="103"/>
                    <a:pt x="0" y="98"/>
                  </a:cubicBezTo>
                  <a:cubicBezTo>
                    <a:pt x="1" y="95"/>
                    <a:pt x="1" y="93"/>
                    <a:pt x="1" y="91"/>
                  </a:cubicBezTo>
                  <a:cubicBezTo>
                    <a:pt x="1" y="87"/>
                    <a:pt x="1" y="82"/>
                    <a:pt x="1" y="78"/>
                  </a:cubicBezTo>
                  <a:cubicBezTo>
                    <a:pt x="1" y="75"/>
                    <a:pt x="1" y="71"/>
                    <a:pt x="1" y="67"/>
                  </a:cubicBezTo>
                  <a:cubicBezTo>
                    <a:pt x="1" y="62"/>
                    <a:pt x="1" y="58"/>
                    <a:pt x="1" y="53"/>
                  </a:cubicBezTo>
                  <a:cubicBezTo>
                    <a:pt x="1" y="50"/>
                    <a:pt x="1" y="48"/>
                    <a:pt x="1" y="45"/>
                  </a:cubicBezTo>
                  <a:cubicBezTo>
                    <a:pt x="1" y="42"/>
                    <a:pt x="1" y="39"/>
                    <a:pt x="1" y="36"/>
                  </a:cubicBezTo>
                  <a:cubicBezTo>
                    <a:pt x="1" y="34"/>
                    <a:pt x="1" y="32"/>
                    <a:pt x="1" y="30"/>
                  </a:cubicBezTo>
                  <a:cubicBezTo>
                    <a:pt x="2" y="26"/>
                    <a:pt x="1" y="23"/>
                    <a:pt x="1" y="20"/>
                  </a:cubicBezTo>
                  <a:cubicBezTo>
                    <a:pt x="1" y="16"/>
                    <a:pt x="2" y="13"/>
                    <a:pt x="1" y="9"/>
                  </a:cubicBezTo>
                  <a:cubicBezTo>
                    <a:pt x="1" y="6"/>
                    <a:pt x="1" y="3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3" y="3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3"/>
                    <a:pt x="3" y="15"/>
                    <a:pt x="3" y="18"/>
                  </a:cubicBezTo>
                  <a:cubicBezTo>
                    <a:pt x="3" y="20"/>
                    <a:pt x="3" y="22"/>
                    <a:pt x="3" y="24"/>
                  </a:cubicBezTo>
                  <a:cubicBezTo>
                    <a:pt x="3" y="25"/>
                    <a:pt x="3" y="26"/>
                    <a:pt x="3" y="27"/>
                  </a:cubicBezTo>
                  <a:cubicBezTo>
                    <a:pt x="3" y="29"/>
                    <a:pt x="3" y="31"/>
                    <a:pt x="3" y="33"/>
                  </a:cubicBezTo>
                  <a:cubicBezTo>
                    <a:pt x="3" y="35"/>
                    <a:pt x="2" y="38"/>
                    <a:pt x="2" y="41"/>
                  </a:cubicBezTo>
                  <a:cubicBezTo>
                    <a:pt x="3" y="43"/>
                    <a:pt x="2" y="45"/>
                    <a:pt x="2" y="47"/>
                  </a:cubicBezTo>
                  <a:cubicBezTo>
                    <a:pt x="2" y="51"/>
                    <a:pt x="2" y="56"/>
                    <a:pt x="2" y="60"/>
                  </a:cubicBezTo>
                  <a:cubicBezTo>
                    <a:pt x="2" y="65"/>
                    <a:pt x="2" y="69"/>
                    <a:pt x="2" y="73"/>
                  </a:cubicBezTo>
                  <a:cubicBezTo>
                    <a:pt x="2" y="78"/>
                    <a:pt x="2" y="82"/>
                    <a:pt x="2" y="87"/>
                  </a:cubicBezTo>
                  <a:cubicBezTo>
                    <a:pt x="2" y="90"/>
                    <a:pt x="2" y="94"/>
                    <a:pt x="2" y="98"/>
                  </a:cubicBezTo>
                  <a:cubicBezTo>
                    <a:pt x="1" y="100"/>
                    <a:pt x="2" y="103"/>
                    <a:pt x="2" y="106"/>
                  </a:cubicBezTo>
                  <a:cubicBezTo>
                    <a:pt x="2" y="110"/>
                    <a:pt x="2" y="113"/>
                    <a:pt x="1" y="117"/>
                  </a:cubicBezTo>
                  <a:cubicBezTo>
                    <a:pt x="1" y="122"/>
                    <a:pt x="2" y="127"/>
                    <a:pt x="2" y="133"/>
                  </a:cubicBezTo>
                  <a:cubicBezTo>
                    <a:pt x="2" y="136"/>
                    <a:pt x="2" y="139"/>
                    <a:pt x="2" y="143"/>
                  </a:cubicBezTo>
                  <a:cubicBezTo>
                    <a:pt x="2" y="144"/>
                    <a:pt x="2" y="145"/>
                    <a:pt x="2" y="147"/>
                  </a:cubicBezTo>
                  <a:cubicBezTo>
                    <a:pt x="2" y="151"/>
                    <a:pt x="2" y="156"/>
                    <a:pt x="2" y="161"/>
                  </a:cubicBezTo>
                  <a:cubicBezTo>
                    <a:pt x="2" y="163"/>
                    <a:pt x="2" y="164"/>
                    <a:pt x="2" y="166"/>
                  </a:cubicBezTo>
                  <a:cubicBezTo>
                    <a:pt x="2" y="167"/>
                    <a:pt x="2" y="168"/>
                    <a:pt x="2" y="170"/>
                  </a:cubicBezTo>
                  <a:cubicBezTo>
                    <a:pt x="2" y="174"/>
                    <a:pt x="2" y="178"/>
                    <a:pt x="2" y="182"/>
                  </a:cubicBezTo>
                  <a:cubicBezTo>
                    <a:pt x="2" y="185"/>
                    <a:pt x="2" y="188"/>
                    <a:pt x="2" y="191"/>
                  </a:cubicBezTo>
                  <a:cubicBezTo>
                    <a:pt x="2" y="193"/>
                    <a:pt x="2" y="196"/>
                    <a:pt x="2" y="199"/>
                  </a:cubicBezTo>
                  <a:cubicBezTo>
                    <a:pt x="2" y="202"/>
                    <a:pt x="2" y="205"/>
                    <a:pt x="3" y="208"/>
                  </a:cubicBezTo>
                  <a:cubicBezTo>
                    <a:pt x="3" y="212"/>
                    <a:pt x="3" y="217"/>
                    <a:pt x="3" y="221"/>
                  </a:cubicBezTo>
                  <a:cubicBezTo>
                    <a:pt x="3" y="224"/>
                    <a:pt x="3" y="228"/>
                    <a:pt x="3" y="231"/>
                  </a:cubicBezTo>
                  <a:cubicBezTo>
                    <a:pt x="4" y="235"/>
                    <a:pt x="4" y="239"/>
                    <a:pt x="4" y="243"/>
                  </a:cubicBezTo>
                  <a:cubicBezTo>
                    <a:pt x="4" y="246"/>
                    <a:pt x="4" y="248"/>
                    <a:pt x="4" y="250"/>
                  </a:cubicBezTo>
                  <a:cubicBezTo>
                    <a:pt x="4" y="253"/>
                    <a:pt x="4" y="255"/>
                    <a:pt x="4" y="258"/>
                  </a:cubicBezTo>
                  <a:cubicBezTo>
                    <a:pt x="4" y="261"/>
                    <a:pt x="4" y="264"/>
                    <a:pt x="4" y="267"/>
                  </a:cubicBezTo>
                  <a:cubicBezTo>
                    <a:pt x="4" y="268"/>
                    <a:pt x="4" y="268"/>
                    <a:pt x="4" y="269"/>
                  </a:cubicBezTo>
                  <a:cubicBezTo>
                    <a:pt x="4" y="276"/>
                    <a:pt x="4" y="283"/>
                    <a:pt x="4" y="291"/>
                  </a:cubicBezTo>
                  <a:cubicBezTo>
                    <a:pt x="4" y="293"/>
                    <a:pt x="4" y="296"/>
                    <a:pt x="4" y="298"/>
                  </a:cubicBezTo>
                  <a:cubicBezTo>
                    <a:pt x="4" y="301"/>
                    <a:pt x="4" y="305"/>
                    <a:pt x="4" y="308"/>
                  </a:cubicBezTo>
                  <a:cubicBezTo>
                    <a:pt x="4" y="312"/>
                    <a:pt x="4" y="315"/>
                    <a:pt x="3" y="319"/>
                  </a:cubicBezTo>
                  <a:close/>
                </a:path>
              </a:pathLst>
            </a:custGeom>
            <a:solidFill>
              <a:srgbClr val="4472C4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295179" y="1410222"/>
            <a:ext cx="247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 Accuracy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91516" y="3981623"/>
            <a:ext cx="247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 Loss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4" name="Freeform 220"/>
          <p:cNvSpPr>
            <a:spLocks/>
          </p:cNvSpPr>
          <p:nvPr/>
        </p:nvSpPr>
        <p:spPr bwMode="auto">
          <a:xfrm>
            <a:off x="4198976" y="3331948"/>
            <a:ext cx="2400244" cy="477268"/>
          </a:xfrm>
          <a:custGeom>
            <a:avLst/>
            <a:gdLst>
              <a:gd name="T0" fmla="*/ 77 w 162"/>
              <a:gd name="T1" fmla="*/ 36 h 51"/>
              <a:gd name="T2" fmla="*/ 61 w 162"/>
              <a:gd name="T3" fmla="*/ 36 h 51"/>
              <a:gd name="T4" fmla="*/ 50 w 162"/>
              <a:gd name="T5" fmla="*/ 35 h 51"/>
              <a:gd name="T6" fmla="*/ 41 w 162"/>
              <a:gd name="T7" fmla="*/ 35 h 51"/>
              <a:gd name="T8" fmla="*/ 14 w 162"/>
              <a:gd name="T9" fmla="*/ 29 h 51"/>
              <a:gd name="T10" fmla="*/ 14 w 162"/>
              <a:gd name="T11" fmla="*/ 29 h 51"/>
              <a:gd name="T12" fmla="*/ 6 w 162"/>
              <a:gd name="T13" fmla="*/ 19 h 51"/>
              <a:gd name="T14" fmla="*/ 11 w 162"/>
              <a:gd name="T15" fmla="*/ 19 h 51"/>
              <a:gd name="T16" fmla="*/ 15 w 162"/>
              <a:gd name="T17" fmla="*/ 21 h 51"/>
              <a:gd name="T18" fmla="*/ 26 w 162"/>
              <a:gd name="T19" fmla="*/ 23 h 51"/>
              <a:gd name="T20" fmla="*/ 41 w 162"/>
              <a:gd name="T21" fmla="*/ 25 h 51"/>
              <a:gd name="T22" fmla="*/ 43 w 162"/>
              <a:gd name="T23" fmla="*/ 26 h 51"/>
              <a:gd name="T24" fmla="*/ 62 w 162"/>
              <a:gd name="T25" fmla="*/ 27 h 51"/>
              <a:gd name="T26" fmla="*/ 63 w 162"/>
              <a:gd name="T27" fmla="*/ 27 h 51"/>
              <a:gd name="T28" fmla="*/ 81 w 162"/>
              <a:gd name="T29" fmla="*/ 27 h 51"/>
              <a:gd name="T30" fmla="*/ 81 w 162"/>
              <a:gd name="T31" fmla="*/ 27 h 51"/>
              <a:gd name="T32" fmla="*/ 105 w 162"/>
              <a:gd name="T33" fmla="*/ 23 h 51"/>
              <a:gd name="T34" fmla="*/ 106 w 162"/>
              <a:gd name="T35" fmla="*/ 23 h 51"/>
              <a:gd name="T36" fmla="*/ 126 w 162"/>
              <a:gd name="T37" fmla="*/ 18 h 51"/>
              <a:gd name="T38" fmla="*/ 108 w 162"/>
              <a:gd name="T39" fmla="*/ 10 h 51"/>
              <a:gd name="T40" fmla="*/ 107 w 162"/>
              <a:gd name="T41" fmla="*/ 8 h 51"/>
              <a:gd name="T42" fmla="*/ 107 w 162"/>
              <a:gd name="T43" fmla="*/ 7 h 51"/>
              <a:gd name="T44" fmla="*/ 113 w 162"/>
              <a:gd name="T45" fmla="*/ 0 h 51"/>
              <a:gd name="T46" fmla="*/ 126 w 162"/>
              <a:gd name="T47" fmla="*/ 4 h 51"/>
              <a:gd name="T48" fmla="*/ 126 w 162"/>
              <a:gd name="T49" fmla="*/ 4 h 51"/>
              <a:gd name="T50" fmla="*/ 137 w 162"/>
              <a:gd name="T51" fmla="*/ 6 h 51"/>
              <a:gd name="T52" fmla="*/ 138 w 162"/>
              <a:gd name="T53" fmla="*/ 6 h 51"/>
              <a:gd name="T54" fmla="*/ 138 w 162"/>
              <a:gd name="T55" fmla="*/ 7 h 51"/>
              <a:gd name="T56" fmla="*/ 156 w 162"/>
              <a:gd name="T57" fmla="*/ 4 h 51"/>
              <a:gd name="T58" fmla="*/ 157 w 162"/>
              <a:gd name="T59" fmla="*/ 4 h 51"/>
              <a:gd name="T60" fmla="*/ 160 w 162"/>
              <a:gd name="T61" fmla="*/ 17 h 51"/>
              <a:gd name="T62" fmla="*/ 160 w 162"/>
              <a:gd name="T63" fmla="*/ 18 h 51"/>
              <a:gd name="T64" fmla="*/ 150 w 162"/>
              <a:gd name="T65" fmla="*/ 24 h 51"/>
              <a:gd name="T66" fmla="*/ 149 w 162"/>
              <a:gd name="T67" fmla="*/ 24 h 51"/>
              <a:gd name="T68" fmla="*/ 127 w 162"/>
              <a:gd name="T69" fmla="*/ 51 h 51"/>
              <a:gd name="T70" fmla="*/ 123 w 162"/>
              <a:gd name="T71" fmla="*/ 46 h 51"/>
              <a:gd name="T72" fmla="*/ 123 w 162"/>
              <a:gd name="T73" fmla="*/ 45 h 51"/>
              <a:gd name="T74" fmla="*/ 124 w 162"/>
              <a:gd name="T75" fmla="*/ 45 h 51"/>
              <a:gd name="T76" fmla="*/ 133 w 162"/>
              <a:gd name="T77" fmla="*/ 26 h 51"/>
              <a:gd name="T78" fmla="*/ 126 w 162"/>
              <a:gd name="T79" fmla="*/ 28 h 51"/>
              <a:gd name="T80" fmla="*/ 126 w 162"/>
              <a:gd name="T81" fmla="*/ 28 h 51"/>
              <a:gd name="T82" fmla="*/ 77 w 162"/>
              <a:gd name="T83" fmla="*/ 3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51">
                <a:moveTo>
                  <a:pt x="77" y="36"/>
                </a:moveTo>
                <a:cubicBezTo>
                  <a:pt x="73" y="38"/>
                  <a:pt x="68" y="35"/>
                  <a:pt x="61" y="36"/>
                </a:cubicBezTo>
                <a:cubicBezTo>
                  <a:pt x="58" y="34"/>
                  <a:pt x="52" y="35"/>
                  <a:pt x="50" y="35"/>
                </a:cubicBezTo>
                <a:cubicBezTo>
                  <a:pt x="46" y="34"/>
                  <a:pt x="44" y="37"/>
                  <a:pt x="41" y="35"/>
                </a:cubicBezTo>
                <a:cubicBezTo>
                  <a:pt x="33" y="33"/>
                  <a:pt x="21" y="30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1" y="27"/>
                  <a:pt x="0" y="25"/>
                  <a:pt x="6" y="19"/>
                </a:cubicBezTo>
                <a:cubicBezTo>
                  <a:pt x="8" y="19"/>
                  <a:pt x="9" y="19"/>
                  <a:pt x="11" y="19"/>
                </a:cubicBezTo>
                <a:cubicBezTo>
                  <a:pt x="12" y="21"/>
                  <a:pt x="14" y="21"/>
                  <a:pt x="15" y="21"/>
                </a:cubicBezTo>
                <a:cubicBezTo>
                  <a:pt x="17" y="23"/>
                  <a:pt x="24" y="24"/>
                  <a:pt x="26" y="23"/>
                </a:cubicBezTo>
                <a:cubicBezTo>
                  <a:pt x="32" y="23"/>
                  <a:pt x="37" y="26"/>
                  <a:pt x="41" y="25"/>
                </a:cubicBezTo>
                <a:cubicBezTo>
                  <a:pt x="41" y="26"/>
                  <a:pt x="42" y="26"/>
                  <a:pt x="43" y="26"/>
                </a:cubicBezTo>
                <a:cubicBezTo>
                  <a:pt x="50" y="27"/>
                  <a:pt x="56" y="28"/>
                  <a:pt x="62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7" y="28"/>
                  <a:pt x="77" y="28"/>
                  <a:pt x="81" y="27"/>
                </a:cubicBezTo>
                <a:cubicBezTo>
                  <a:pt x="81" y="27"/>
                  <a:pt x="81" y="27"/>
                  <a:pt x="81" y="27"/>
                </a:cubicBezTo>
                <a:cubicBezTo>
                  <a:pt x="87" y="27"/>
                  <a:pt x="99" y="25"/>
                  <a:pt x="105" y="23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13" y="23"/>
                  <a:pt x="120" y="20"/>
                  <a:pt x="126" y="18"/>
                </a:cubicBezTo>
                <a:cubicBezTo>
                  <a:pt x="122" y="13"/>
                  <a:pt x="114" y="13"/>
                  <a:pt x="108" y="10"/>
                </a:cubicBezTo>
                <a:cubicBezTo>
                  <a:pt x="108" y="10"/>
                  <a:pt x="108" y="8"/>
                  <a:pt x="107" y="8"/>
                </a:cubicBezTo>
                <a:cubicBezTo>
                  <a:pt x="107" y="8"/>
                  <a:pt x="107" y="8"/>
                  <a:pt x="107" y="7"/>
                </a:cubicBezTo>
                <a:cubicBezTo>
                  <a:pt x="110" y="6"/>
                  <a:pt x="107" y="0"/>
                  <a:pt x="113" y="0"/>
                </a:cubicBezTo>
                <a:cubicBezTo>
                  <a:pt x="116" y="2"/>
                  <a:pt x="123" y="4"/>
                  <a:pt x="126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9" y="5"/>
                  <a:pt x="136" y="6"/>
                  <a:pt x="137" y="6"/>
                </a:cubicBezTo>
                <a:cubicBezTo>
                  <a:pt x="138" y="6"/>
                  <a:pt x="138" y="6"/>
                  <a:pt x="138" y="6"/>
                </a:cubicBezTo>
                <a:cubicBezTo>
                  <a:pt x="138" y="6"/>
                  <a:pt x="138" y="6"/>
                  <a:pt x="138" y="7"/>
                </a:cubicBezTo>
                <a:cubicBezTo>
                  <a:pt x="146" y="5"/>
                  <a:pt x="150" y="7"/>
                  <a:pt x="156" y="4"/>
                </a:cubicBezTo>
                <a:cubicBezTo>
                  <a:pt x="156" y="4"/>
                  <a:pt x="156" y="4"/>
                  <a:pt x="157" y="4"/>
                </a:cubicBezTo>
                <a:cubicBezTo>
                  <a:pt x="162" y="5"/>
                  <a:pt x="159" y="14"/>
                  <a:pt x="160" y="17"/>
                </a:cubicBezTo>
                <a:cubicBezTo>
                  <a:pt x="160" y="17"/>
                  <a:pt x="160" y="17"/>
                  <a:pt x="160" y="18"/>
                </a:cubicBezTo>
                <a:cubicBezTo>
                  <a:pt x="157" y="20"/>
                  <a:pt x="152" y="20"/>
                  <a:pt x="150" y="24"/>
                </a:cubicBezTo>
                <a:cubicBezTo>
                  <a:pt x="150" y="24"/>
                  <a:pt x="150" y="24"/>
                  <a:pt x="149" y="24"/>
                </a:cubicBezTo>
                <a:cubicBezTo>
                  <a:pt x="141" y="28"/>
                  <a:pt x="137" y="44"/>
                  <a:pt x="127" y="51"/>
                </a:cubicBezTo>
                <a:cubicBezTo>
                  <a:pt x="125" y="50"/>
                  <a:pt x="124" y="47"/>
                  <a:pt x="123" y="46"/>
                </a:cubicBezTo>
                <a:cubicBezTo>
                  <a:pt x="123" y="46"/>
                  <a:pt x="123" y="45"/>
                  <a:pt x="123" y="45"/>
                </a:cubicBezTo>
                <a:cubicBezTo>
                  <a:pt x="123" y="45"/>
                  <a:pt x="123" y="45"/>
                  <a:pt x="124" y="45"/>
                </a:cubicBezTo>
                <a:cubicBezTo>
                  <a:pt x="127" y="39"/>
                  <a:pt x="133" y="32"/>
                  <a:pt x="133" y="26"/>
                </a:cubicBezTo>
                <a:cubicBezTo>
                  <a:pt x="131" y="26"/>
                  <a:pt x="128" y="26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13" y="31"/>
                  <a:pt x="92" y="35"/>
                  <a:pt x="77" y="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04905" y="2747173"/>
            <a:ext cx="2344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Progress Overtime with different parameters *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7192412" y="6459158"/>
            <a:ext cx="4180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E.g. learning rates, epochs, layers, activation functions</a:t>
            </a:r>
            <a:endParaRPr lang="en-US" sz="1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13</a:t>
            </a:fld>
            <a:endParaRPr lang="el-GR" dirty="0">
              <a:solidFill>
                <a:schemeClr val="tx1"/>
              </a:solidFill>
            </a:endParaRPr>
          </a:p>
        </p:txBody>
      </p:sp>
      <p:pic>
        <p:nvPicPr>
          <p:cNvPr id="23" name="Picture 2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33" y="1438698"/>
            <a:ext cx="3162300" cy="2051050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33" y="4135511"/>
            <a:ext cx="3346450" cy="2019300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482" y="1771362"/>
            <a:ext cx="3219450" cy="1866900"/>
          </a:xfrm>
          <a:prstGeom prst="rect">
            <a:avLst/>
          </a:prstGeom>
        </p:spPr>
      </p:pic>
      <p:pic>
        <p:nvPicPr>
          <p:cNvPr id="26" name="Picture 2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549" y="4305194"/>
            <a:ext cx="3086100" cy="19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2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14</a:t>
            </a:fld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2" y="4892040"/>
            <a:ext cx="585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 1: Manual Approach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07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15</a:t>
            </a:fld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2" y="4892040"/>
            <a:ext cx="585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RPA Overall Design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13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2"/>
          <p:cNvSpPr txBox="1">
            <a:spLocks/>
          </p:cNvSpPr>
          <p:nvPr/>
        </p:nvSpPr>
        <p:spPr bwMode="gray"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ysClr val="windowText" lastClr="000000"/>
                </a:solidFill>
                <a:latin typeface="Verdana"/>
              </a:rPr>
              <a:t>RPA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Architecture Design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69" name="Freeform 415"/>
          <p:cNvSpPr>
            <a:spLocks noEditPoints="1"/>
          </p:cNvSpPr>
          <p:nvPr/>
        </p:nvSpPr>
        <p:spPr bwMode="auto">
          <a:xfrm>
            <a:off x="612486" y="2283442"/>
            <a:ext cx="699130" cy="490172"/>
          </a:xfrm>
          <a:custGeom>
            <a:avLst/>
            <a:gdLst>
              <a:gd name="T0" fmla="*/ 309 w 320"/>
              <a:gd name="T1" fmla="*/ 0 h 235"/>
              <a:gd name="T2" fmla="*/ 10 w 320"/>
              <a:gd name="T3" fmla="*/ 0 h 235"/>
              <a:gd name="T4" fmla="*/ 0 w 320"/>
              <a:gd name="T5" fmla="*/ 11 h 235"/>
              <a:gd name="T6" fmla="*/ 0 w 320"/>
              <a:gd name="T7" fmla="*/ 203 h 235"/>
              <a:gd name="T8" fmla="*/ 10 w 320"/>
              <a:gd name="T9" fmla="*/ 213 h 235"/>
              <a:gd name="T10" fmla="*/ 96 w 320"/>
              <a:gd name="T11" fmla="*/ 213 h 235"/>
              <a:gd name="T12" fmla="*/ 85 w 320"/>
              <a:gd name="T13" fmla="*/ 224 h 235"/>
              <a:gd name="T14" fmla="*/ 96 w 320"/>
              <a:gd name="T15" fmla="*/ 235 h 235"/>
              <a:gd name="T16" fmla="*/ 224 w 320"/>
              <a:gd name="T17" fmla="*/ 235 h 235"/>
              <a:gd name="T18" fmla="*/ 234 w 320"/>
              <a:gd name="T19" fmla="*/ 224 h 235"/>
              <a:gd name="T20" fmla="*/ 224 w 320"/>
              <a:gd name="T21" fmla="*/ 213 h 235"/>
              <a:gd name="T22" fmla="*/ 309 w 320"/>
              <a:gd name="T23" fmla="*/ 213 h 235"/>
              <a:gd name="T24" fmla="*/ 320 w 320"/>
              <a:gd name="T25" fmla="*/ 203 h 235"/>
              <a:gd name="T26" fmla="*/ 320 w 320"/>
              <a:gd name="T27" fmla="*/ 11 h 235"/>
              <a:gd name="T28" fmla="*/ 309 w 320"/>
              <a:gd name="T29" fmla="*/ 0 h 235"/>
              <a:gd name="T30" fmla="*/ 298 w 320"/>
              <a:gd name="T31" fmla="*/ 192 h 235"/>
              <a:gd name="T32" fmla="*/ 21 w 320"/>
              <a:gd name="T33" fmla="*/ 192 h 235"/>
              <a:gd name="T34" fmla="*/ 21 w 320"/>
              <a:gd name="T35" fmla="*/ 21 h 235"/>
              <a:gd name="T36" fmla="*/ 298 w 320"/>
              <a:gd name="T37" fmla="*/ 21 h 235"/>
              <a:gd name="T38" fmla="*/ 298 w 320"/>
              <a:gd name="T39" fmla="*/ 19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20" h="235">
                <a:moveTo>
                  <a:pt x="309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1"/>
                </a:cubicBezTo>
                <a:cubicBezTo>
                  <a:pt x="0" y="203"/>
                  <a:pt x="0" y="203"/>
                  <a:pt x="0" y="203"/>
                </a:cubicBezTo>
                <a:cubicBezTo>
                  <a:pt x="0" y="209"/>
                  <a:pt x="4" y="213"/>
                  <a:pt x="10" y="213"/>
                </a:cubicBezTo>
                <a:cubicBezTo>
                  <a:pt x="96" y="213"/>
                  <a:pt x="96" y="213"/>
                  <a:pt x="96" y="213"/>
                </a:cubicBezTo>
                <a:cubicBezTo>
                  <a:pt x="90" y="213"/>
                  <a:pt x="85" y="218"/>
                  <a:pt x="85" y="224"/>
                </a:cubicBezTo>
                <a:cubicBezTo>
                  <a:pt x="85" y="230"/>
                  <a:pt x="90" y="235"/>
                  <a:pt x="96" y="235"/>
                </a:cubicBezTo>
                <a:cubicBezTo>
                  <a:pt x="224" y="235"/>
                  <a:pt x="224" y="235"/>
                  <a:pt x="224" y="235"/>
                </a:cubicBezTo>
                <a:cubicBezTo>
                  <a:pt x="230" y="235"/>
                  <a:pt x="234" y="230"/>
                  <a:pt x="234" y="224"/>
                </a:cubicBezTo>
                <a:cubicBezTo>
                  <a:pt x="234" y="218"/>
                  <a:pt x="230" y="213"/>
                  <a:pt x="224" y="213"/>
                </a:cubicBezTo>
                <a:cubicBezTo>
                  <a:pt x="309" y="213"/>
                  <a:pt x="309" y="213"/>
                  <a:pt x="309" y="213"/>
                </a:cubicBezTo>
                <a:cubicBezTo>
                  <a:pt x="315" y="213"/>
                  <a:pt x="320" y="209"/>
                  <a:pt x="320" y="203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20" y="5"/>
                  <a:pt x="315" y="0"/>
                  <a:pt x="309" y="0"/>
                </a:cubicBezTo>
                <a:close/>
                <a:moveTo>
                  <a:pt x="298" y="192"/>
                </a:moveTo>
                <a:cubicBezTo>
                  <a:pt x="21" y="192"/>
                  <a:pt x="21" y="192"/>
                  <a:pt x="21" y="192"/>
                </a:cubicBezTo>
                <a:cubicBezTo>
                  <a:pt x="21" y="21"/>
                  <a:pt x="21" y="21"/>
                  <a:pt x="21" y="21"/>
                </a:cubicBezTo>
                <a:cubicBezTo>
                  <a:pt x="298" y="21"/>
                  <a:pt x="298" y="21"/>
                  <a:pt x="298" y="21"/>
                </a:cubicBezTo>
                <a:lnTo>
                  <a:pt x="298" y="192"/>
                </a:lnTo>
                <a:close/>
              </a:path>
            </a:pathLst>
          </a:custGeom>
          <a:solidFill>
            <a:srgbClr val="0097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 cstate="print">
            <a:duotone>
              <a:srgbClr val="86BC2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175" y="1087835"/>
            <a:ext cx="468370" cy="691397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3734175" y="3841400"/>
            <a:ext cx="404763" cy="665018"/>
            <a:chOff x="6291601" y="2327564"/>
            <a:chExt cx="626435" cy="886691"/>
          </a:xfrm>
        </p:grpSpPr>
        <p:sp>
          <p:nvSpPr>
            <p:cNvPr id="72" name="Rounded Rectangle 71"/>
            <p:cNvSpPr/>
            <p:nvPr/>
          </p:nvSpPr>
          <p:spPr bwMode="gray">
            <a:xfrm>
              <a:off x="6291601" y="2327564"/>
              <a:ext cx="626435" cy="886691"/>
            </a:xfrm>
            <a:prstGeom prst="roundRect">
              <a:avLst/>
            </a:prstGeom>
            <a:noFill/>
            <a:ln w="19050" algn="ctr">
              <a:solidFill>
                <a:srgbClr val="012169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6466273" y="2503377"/>
              <a:ext cx="277091" cy="535064"/>
              <a:chOff x="6557818" y="2503700"/>
              <a:chExt cx="277091" cy="535064"/>
            </a:xfrm>
          </p:grpSpPr>
          <p:sp>
            <p:nvSpPr>
              <p:cNvPr id="74" name="Rectangle 73"/>
              <p:cNvSpPr/>
              <p:nvPr/>
            </p:nvSpPr>
            <p:spPr bwMode="gray">
              <a:xfrm>
                <a:off x="6557818" y="2503700"/>
                <a:ext cx="277091" cy="535064"/>
              </a:xfrm>
              <a:prstGeom prst="rect">
                <a:avLst/>
              </a:prstGeom>
              <a:solidFill>
                <a:srgbClr val="012169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 bwMode="gray">
              <a:xfrm>
                <a:off x="6677891" y="2558473"/>
                <a:ext cx="101137" cy="101600"/>
              </a:xfrm>
              <a:prstGeom prst="ellipse">
                <a:avLst/>
              </a:prstGeom>
              <a:solidFill>
                <a:sysClr val="window" lastClr="FFFFFF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7663059" y="3840408"/>
            <a:ext cx="404763" cy="665018"/>
            <a:chOff x="6291601" y="2327564"/>
            <a:chExt cx="626435" cy="886691"/>
          </a:xfrm>
        </p:grpSpPr>
        <p:sp>
          <p:nvSpPr>
            <p:cNvPr id="77" name="Rounded Rectangle 76"/>
            <p:cNvSpPr/>
            <p:nvPr/>
          </p:nvSpPr>
          <p:spPr bwMode="gray">
            <a:xfrm>
              <a:off x="6291601" y="2327564"/>
              <a:ext cx="626435" cy="886691"/>
            </a:xfrm>
            <a:prstGeom prst="roundRect">
              <a:avLst/>
            </a:prstGeom>
            <a:noFill/>
            <a:ln w="19050" algn="ctr">
              <a:solidFill>
                <a:srgbClr val="012169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6466273" y="2503377"/>
              <a:ext cx="277091" cy="535064"/>
              <a:chOff x="6557818" y="2503700"/>
              <a:chExt cx="277091" cy="535064"/>
            </a:xfrm>
          </p:grpSpPr>
          <p:sp>
            <p:nvSpPr>
              <p:cNvPr id="79" name="Rectangle 78"/>
              <p:cNvSpPr/>
              <p:nvPr/>
            </p:nvSpPr>
            <p:spPr bwMode="gray">
              <a:xfrm>
                <a:off x="6557818" y="2503700"/>
                <a:ext cx="277091" cy="535064"/>
              </a:xfrm>
              <a:prstGeom prst="rect">
                <a:avLst/>
              </a:prstGeom>
              <a:solidFill>
                <a:srgbClr val="012169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gray">
              <a:xfrm>
                <a:off x="6677891" y="2558473"/>
                <a:ext cx="101137" cy="101600"/>
              </a:xfrm>
              <a:prstGeom prst="ellipse">
                <a:avLst/>
              </a:prstGeom>
              <a:solidFill>
                <a:sysClr val="window" lastClr="FFFFFF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5493988" y="3841400"/>
            <a:ext cx="809399" cy="665018"/>
            <a:chOff x="5175765" y="4003965"/>
            <a:chExt cx="809399" cy="665018"/>
          </a:xfrm>
        </p:grpSpPr>
        <p:sp>
          <p:nvSpPr>
            <p:cNvPr id="82" name="Rounded Rectangle 81"/>
            <p:cNvSpPr/>
            <p:nvPr/>
          </p:nvSpPr>
          <p:spPr bwMode="gray">
            <a:xfrm>
              <a:off x="5175765" y="4003965"/>
              <a:ext cx="809399" cy="665018"/>
            </a:xfrm>
            <a:prstGeom prst="roundRect">
              <a:avLst/>
            </a:prstGeom>
            <a:noFill/>
            <a:ln w="19050" algn="ctr">
              <a:solidFill>
                <a:srgbClr val="012169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5343096" y="4135825"/>
              <a:ext cx="474736" cy="401298"/>
              <a:chOff x="5334807" y="4135825"/>
              <a:chExt cx="474736" cy="401298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5334807" y="4135825"/>
                <a:ext cx="179039" cy="401298"/>
                <a:chOff x="6557818" y="2503700"/>
                <a:chExt cx="277091" cy="535064"/>
              </a:xfrm>
            </p:grpSpPr>
            <p:sp>
              <p:nvSpPr>
                <p:cNvPr id="88" name="Rectangle 87"/>
                <p:cNvSpPr/>
                <p:nvPr/>
              </p:nvSpPr>
              <p:spPr bwMode="gray">
                <a:xfrm>
                  <a:off x="6557818" y="2503700"/>
                  <a:ext cx="277091" cy="535064"/>
                </a:xfrm>
                <a:prstGeom prst="rect">
                  <a:avLst/>
                </a:prstGeom>
                <a:solidFill>
                  <a:srgbClr val="012169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88900" tIns="88900" rIns="88900" bIns="889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 2" pitchFamily="18" charset="2"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 bwMode="gray">
                <a:xfrm>
                  <a:off x="6677891" y="2558473"/>
                  <a:ext cx="101137" cy="1016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88900" tIns="88900" rIns="88900" bIns="889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 2" pitchFamily="18" charset="2"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5630504" y="4135825"/>
                <a:ext cx="179039" cy="401298"/>
                <a:chOff x="6557818" y="2503700"/>
                <a:chExt cx="277091" cy="535064"/>
              </a:xfrm>
            </p:grpSpPr>
            <p:sp>
              <p:nvSpPr>
                <p:cNvPr id="86" name="Rectangle 85"/>
                <p:cNvSpPr/>
                <p:nvPr/>
              </p:nvSpPr>
              <p:spPr bwMode="gray">
                <a:xfrm>
                  <a:off x="6557818" y="2503700"/>
                  <a:ext cx="277091" cy="535064"/>
                </a:xfrm>
                <a:prstGeom prst="rect">
                  <a:avLst/>
                </a:prstGeom>
                <a:solidFill>
                  <a:srgbClr val="012169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88900" tIns="88900" rIns="88900" bIns="889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 2" pitchFamily="18" charset="2"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</a:endParaRPr>
                </a:p>
              </p:txBody>
            </p:sp>
            <p:sp>
              <p:nvSpPr>
                <p:cNvPr id="87" name="Oval 86"/>
                <p:cNvSpPr/>
                <p:nvPr/>
              </p:nvSpPr>
              <p:spPr bwMode="gray">
                <a:xfrm>
                  <a:off x="6677891" y="2558473"/>
                  <a:ext cx="101137" cy="1016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88900" tIns="88900" rIns="88900" bIns="889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 2" pitchFamily="18" charset="2"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</a:endParaRPr>
                </a:p>
              </p:txBody>
            </p:sp>
          </p:grpSp>
        </p:grpSp>
      </p:grpSp>
      <p:pic>
        <p:nvPicPr>
          <p:cNvPr id="90" name="Picture 89"/>
          <p:cNvPicPr>
            <a:picLocks noChangeAspect="1"/>
          </p:cNvPicPr>
          <p:nvPr/>
        </p:nvPicPr>
        <p:blipFill>
          <a:blip r:embed="rId2" cstate="print">
            <a:duotone>
              <a:srgbClr val="86BC2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04" y="1093119"/>
            <a:ext cx="468370" cy="691397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" cstate="print">
            <a:duotone>
              <a:srgbClr val="86BC2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834" y="1087835"/>
            <a:ext cx="468370" cy="691397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3649705" y="647639"/>
            <a:ext cx="6373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App. 1 (Prod.)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80034" y="647639"/>
            <a:ext cx="6373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App. 2 (Prod.)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510364" y="647639"/>
            <a:ext cx="6373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App. 3 (Prod.)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51704" y="1849636"/>
            <a:ext cx="8206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Admin Machines</a:t>
            </a:r>
          </a:p>
        </p:txBody>
      </p:sp>
      <p:cxnSp>
        <p:nvCxnSpPr>
          <p:cNvPr id="96" name="Straight Arrow Connector 95"/>
          <p:cNvCxnSpPr>
            <a:stCxn id="72" idx="3"/>
            <a:endCxn id="82" idx="1"/>
          </p:cNvCxnSpPr>
          <p:nvPr/>
        </p:nvCxnSpPr>
        <p:spPr>
          <a:xfrm>
            <a:off x="4138938" y="4173909"/>
            <a:ext cx="1355050" cy="0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97" name="Straight Arrow Connector 96"/>
          <p:cNvCxnSpPr>
            <a:stCxn id="82" idx="3"/>
            <a:endCxn id="77" idx="1"/>
          </p:cNvCxnSpPr>
          <p:nvPr/>
        </p:nvCxnSpPr>
        <p:spPr>
          <a:xfrm flipV="1">
            <a:off x="6303387" y="4172917"/>
            <a:ext cx="1359672" cy="992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98" name="Rectangle 97"/>
          <p:cNvSpPr/>
          <p:nvPr/>
        </p:nvSpPr>
        <p:spPr bwMode="gray">
          <a:xfrm>
            <a:off x="683491" y="3023995"/>
            <a:ext cx="11006859" cy="2595419"/>
          </a:xfrm>
          <a:prstGeom prst="rect">
            <a:avLst/>
          </a:prstGeom>
          <a:noFill/>
          <a:ln w="19050" algn="ctr">
            <a:solidFill>
              <a:srgbClr val="E7E6E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2724727" y="3043249"/>
            <a:ext cx="0" cy="2630973"/>
          </a:xfrm>
          <a:prstGeom prst="line">
            <a:avLst/>
          </a:prstGeom>
          <a:noFill/>
          <a:ln w="9525" cap="flat" cmpd="sng" algn="ctr">
            <a:solidFill>
              <a:srgbClr val="E7E6E6"/>
            </a:solidFill>
            <a:prstDash val="solid"/>
          </a:ln>
          <a:effectLst/>
        </p:spPr>
      </p:cxnSp>
      <p:sp>
        <p:nvSpPr>
          <p:cNvPr id="100" name="TextBox 99"/>
          <p:cNvSpPr txBox="1"/>
          <p:nvPr/>
        </p:nvSpPr>
        <p:spPr>
          <a:xfrm>
            <a:off x="1154546" y="3986225"/>
            <a:ext cx="109912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Control &amp; Monitor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094596" y="3416600"/>
            <a:ext cx="16839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 err="1">
                <a:solidFill>
                  <a:srgbClr val="313131"/>
                </a:solidFill>
                <a:latin typeface="Verdana"/>
              </a:rPr>
              <a:t>BluePrisn</a:t>
            </a:r>
            <a:r>
              <a:rPr lang="en-US" sz="1200" dirty="0">
                <a:solidFill>
                  <a:srgbClr val="313131"/>
                </a:solidFill>
                <a:latin typeface="Verdana"/>
              </a:rPr>
              <a:t> Interactive Clients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056727" y="3415608"/>
            <a:ext cx="16839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 err="1">
                <a:solidFill>
                  <a:srgbClr val="313131"/>
                </a:solidFill>
                <a:latin typeface="Verdana"/>
              </a:rPr>
              <a:t>BluePrisn</a:t>
            </a:r>
            <a:r>
              <a:rPr lang="en-US" sz="1200" dirty="0">
                <a:solidFill>
                  <a:srgbClr val="313131"/>
                </a:solidFill>
                <a:latin typeface="Verdana"/>
              </a:rPr>
              <a:t> Runtime Resources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018858" y="3421843"/>
            <a:ext cx="16839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 err="1">
                <a:solidFill>
                  <a:srgbClr val="313131"/>
                </a:solidFill>
                <a:latin typeface="Verdana"/>
              </a:rPr>
              <a:t>BluePrisn</a:t>
            </a:r>
            <a:r>
              <a:rPr lang="en-US" sz="1200" dirty="0">
                <a:solidFill>
                  <a:srgbClr val="313131"/>
                </a:solidFill>
                <a:latin typeface="Verdana"/>
              </a:rPr>
              <a:t> Application Server(s)</a:t>
            </a:r>
          </a:p>
        </p:txBody>
      </p:sp>
      <p:cxnSp>
        <p:nvCxnSpPr>
          <p:cNvPr id="104" name="Elbow Connector 103"/>
          <p:cNvCxnSpPr>
            <a:endCxn id="72" idx="1"/>
          </p:cNvCxnSpPr>
          <p:nvPr/>
        </p:nvCxnSpPr>
        <p:spPr>
          <a:xfrm>
            <a:off x="1311616" y="2528528"/>
            <a:ext cx="2422559" cy="1645381"/>
          </a:xfrm>
          <a:prstGeom prst="bentConnector3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05" name="Can 104"/>
          <p:cNvSpPr/>
          <p:nvPr/>
        </p:nvSpPr>
        <p:spPr bwMode="gray">
          <a:xfrm>
            <a:off x="10142662" y="3802792"/>
            <a:ext cx="1087569" cy="736198"/>
          </a:xfrm>
          <a:prstGeom prst="can">
            <a:avLst/>
          </a:prstGeom>
          <a:solidFill>
            <a:srgbClr val="86BC25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</a:endParaRPr>
          </a:p>
        </p:txBody>
      </p:sp>
      <p:cxnSp>
        <p:nvCxnSpPr>
          <p:cNvPr id="106" name="Straight Arrow Connector 105"/>
          <p:cNvCxnSpPr>
            <a:stCxn id="77" idx="3"/>
            <a:endCxn id="105" idx="2"/>
          </p:cNvCxnSpPr>
          <p:nvPr/>
        </p:nvCxnSpPr>
        <p:spPr>
          <a:xfrm flipV="1">
            <a:off x="8067822" y="4170891"/>
            <a:ext cx="2074840" cy="2026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07" name="TextBox 106"/>
          <p:cNvSpPr txBox="1"/>
          <p:nvPr/>
        </p:nvSpPr>
        <p:spPr>
          <a:xfrm>
            <a:off x="10167578" y="3367268"/>
            <a:ext cx="10377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Database Server</a:t>
            </a:r>
          </a:p>
        </p:txBody>
      </p:sp>
      <p:cxnSp>
        <p:nvCxnSpPr>
          <p:cNvPr id="108" name="Straight Arrow Connector 107"/>
          <p:cNvCxnSpPr>
            <a:stCxn id="90" idx="2"/>
            <a:endCxn id="82" idx="0"/>
          </p:cNvCxnSpPr>
          <p:nvPr/>
        </p:nvCxnSpPr>
        <p:spPr>
          <a:xfrm flipH="1">
            <a:off x="5898688" y="1784516"/>
            <a:ext cx="1" cy="2056884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09" name="Oval 108"/>
          <p:cNvSpPr/>
          <p:nvPr/>
        </p:nvSpPr>
        <p:spPr bwMode="gray">
          <a:xfrm>
            <a:off x="604659" y="1544371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1</a:t>
            </a:r>
          </a:p>
        </p:txBody>
      </p:sp>
      <p:sp>
        <p:nvSpPr>
          <p:cNvPr id="110" name="Oval 109"/>
          <p:cNvSpPr/>
          <p:nvPr/>
        </p:nvSpPr>
        <p:spPr bwMode="gray">
          <a:xfrm>
            <a:off x="3306553" y="3142074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2</a:t>
            </a:r>
          </a:p>
        </p:txBody>
      </p:sp>
      <p:sp>
        <p:nvSpPr>
          <p:cNvPr id="111" name="Oval 110"/>
          <p:cNvSpPr/>
          <p:nvPr/>
        </p:nvSpPr>
        <p:spPr bwMode="gray">
          <a:xfrm>
            <a:off x="5066366" y="3114369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3</a:t>
            </a:r>
          </a:p>
        </p:txBody>
      </p:sp>
      <p:sp>
        <p:nvSpPr>
          <p:cNvPr id="112" name="Oval 111"/>
          <p:cNvSpPr/>
          <p:nvPr/>
        </p:nvSpPr>
        <p:spPr bwMode="gray">
          <a:xfrm>
            <a:off x="7226060" y="3114369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4</a:t>
            </a:r>
          </a:p>
        </p:txBody>
      </p:sp>
      <p:sp>
        <p:nvSpPr>
          <p:cNvPr id="113" name="Oval 112"/>
          <p:cNvSpPr/>
          <p:nvPr/>
        </p:nvSpPr>
        <p:spPr bwMode="gray">
          <a:xfrm>
            <a:off x="10007828" y="3502293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5</a:t>
            </a:r>
          </a:p>
        </p:txBody>
      </p:sp>
      <p:sp>
        <p:nvSpPr>
          <p:cNvPr id="114" name="Oval 113"/>
          <p:cNvSpPr/>
          <p:nvPr/>
        </p:nvSpPr>
        <p:spPr bwMode="gray">
          <a:xfrm>
            <a:off x="3301703" y="1020594"/>
            <a:ext cx="269667" cy="240145"/>
          </a:xfrm>
          <a:prstGeom prst="ellipse">
            <a:avLst/>
          </a:prstGeom>
          <a:solidFill>
            <a:srgbClr val="012169"/>
          </a:solidFill>
          <a:ln w="19050" algn="ctr">
            <a:solidFill>
              <a:srgbClr val="00206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rPr>
              <a:t>6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4298123" y="4221419"/>
            <a:ext cx="10377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Control Robots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6462590" y="4225301"/>
            <a:ext cx="10377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Schedule Robots</a:t>
            </a:r>
          </a:p>
        </p:txBody>
      </p:sp>
      <p:cxnSp>
        <p:nvCxnSpPr>
          <p:cNvPr id="117" name="Elbow Connector 116"/>
          <p:cNvCxnSpPr>
            <a:stCxn id="72" idx="2"/>
            <a:endCxn id="77" idx="2"/>
          </p:cNvCxnSpPr>
          <p:nvPr/>
        </p:nvCxnSpPr>
        <p:spPr>
          <a:xfrm rot="5400000" flipH="1" flipV="1">
            <a:off x="5900503" y="2541480"/>
            <a:ext cx="992" cy="3928884"/>
          </a:xfrm>
          <a:prstGeom prst="bentConnector3">
            <a:avLst>
              <a:gd name="adj1" fmla="val -48183669"/>
            </a:avLst>
          </a:prstGeom>
          <a:noFill/>
          <a:ln w="9525" cap="flat" cmpd="sng" algn="ctr">
            <a:solidFill>
              <a:srgbClr val="44546A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18" name="Elbow Connector 117"/>
          <p:cNvCxnSpPr>
            <a:stCxn id="82" idx="2"/>
            <a:endCxn id="77" idx="2"/>
          </p:cNvCxnSpPr>
          <p:nvPr/>
        </p:nvCxnSpPr>
        <p:spPr>
          <a:xfrm rot="5400000" flipH="1" flipV="1">
            <a:off x="6881568" y="3522545"/>
            <a:ext cx="992" cy="1966753"/>
          </a:xfrm>
          <a:prstGeom prst="bentConnector3">
            <a:avLst>
              <a:gd name="adj1" fmla="val -23044355"/>
            </a:avLst>
          </a:prstGeom>
          <a:noFill/>
          <a:ln w="9525" cap="flat" cmpd="sng" algn="ctr">
            <a:solidFill>
              <a:srgbClr val="44546A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TextBox 118"/>
          <p:cNvSpPr txBox="1"/>
          <p:nvPr/>
        </p:nvSpPr>
        <p:spPr>
          <a:xfrm>
            <a:off x="4908615" y="5321055"/>
            <a:ext cx="198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rgbClr val="313131"/>
                </a:solidFill>
                <a:latin typeface="Verdana"/>
              </a:rPr>
              <a:t>Production Environment</a:t>
            </a:r>
          </a:p>
        </p:txBody>
      </p:sp>
      <p:cxnSp>
        <p:nvCxnSpPr>
          <p:cNvPr id="120" name="Elbow Connector 119"/>
          <p:cNvCxnSpPr/>
          <p:nvPr/>
        </p:nvCxnSpPr>
        <p:spPr>
          <a:xfrm rot="16200000" flipH="1">
            <a:off x="3902440" y="1845155"/>
            <a:ext cx="2062168" cy="1930328"/>
          </a:xfrm>
          <a:prstGeom prst="bentConnector3">
            <a:avLst>
              <a:gd name="adj1" fmla="val 37011"/>
            </a:avLst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21" name="Elbow Connector 120"/>
          <p:cNvCxnSpPr/>
          <p:nvPr/>
        </p:nvCxnSpPr>
        <p:spPr>
          <a:xfrm rot="5400000">
            <a:off x="5832770" y="1845154"/>
            <a:ext cx="2062168" cy="1930331"/>
          </a:xfrm>
          <a:prstGeom prst="bentConnector3">
            <a:avLst>
              <a:gd name="adj1" fmla="val 37011"/>
            </a:avLst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triangle"/>
            <a:tailEnd type="triangle"/>
          </a:ln>
          <a:effectLst/>
        </p:spPr>
      </p:cxnSp>
      <p:grpSp>
        <p:nvGrpSpPr>
          <p:cNvPr id="122" name="Group 121"/>
          <p:cNvGrpSpPr/>
          <p:nvPr/>
        </p:nvGrpSpPr>
        <p:grpSpPr>
          <a:xfrm>
            <a:off x="612486" y="5729113"/>
            <a:ext cx="1718520" cy="903640"/>
            <a:chOff x="9204530" y="1517915"/>
            <a:chExt cx="1718520" cy="903640"/>
          </a:xfrm>
        </p:grpSpPr>
        <p:sp>
          <p:nvSpPr>
            <p:cNvPr id="123" name="Rectangle 122"/>
            <p:cNvSpPr/>
            <p:nvPr/>
          </p:nvSpPr>
          <p:spPr>
            <a:xfrm>
              <a:off x="9204530" y="1633214"/>
              <a:ext cx="1718520" cy="7883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1216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9491126" y="1719470"/>
              <a:ext cx="179039" cy="401298"/>
              <a:chOff x="8242357" y="6182373"/>
              <a:chExt cx="179039" cy="401298"/>
            </a:xfrm>
            <a:scene3d>
              <a:camera prst="orthographicFront">
                <a:rot lat="0" lon="0" rev="16200000"/>
              </a:camera>
              <a:lightRig rig="threePt" dir="t"/>
            </a:scene3d>
          </p:grpSpPr>
          <p:sp>
            <p:nvSpPr>
              <p:cNvPr id="129" name="Rectangle 128"/>
              <p:cNvSpPr/>
              <p:nvPr/>
            </p:nvSpPr>
            <p:spPr bwMode="gray">
              <a:xfrm>
                <a:off x="8242357" y="6182373"/>
                <a:ext cx="179039" cy="401298"/>
              </a:xfrm>
              <a:prstGeom prst="rect">
                <a:avLst/>
              </a:prstGeom>
              <a:solidFill>
                <a:srgbClr val="012169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 bwMode="gray">
              <a:xfrm>
                <a:off x="8319941" y="6223453"/>
                <a:ext cx="65348" cy="76200"/>
              </a:xfrm>
              <a:prstGeom prst="ellipse">
                <a:avLst/>
              </a:prstGeom>
              <a:solidFill>
                <a:sysClr val="window" lastClr="FFFFFF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9644773" y="1517915"/>
              <a:ext cx="554511" cy="17169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latin typeface="Verdana"/>
                </a:rPr>
                <a:t>Legend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9951733" y="1858563"/>
              <a:ext cx="9183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latin typeface="Verdana"/>
                </a:rPr>
                <a:t>Virtual Machine</a:t>
              </a: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>
              <a:off x="9418320" y="2215396"/>
              <a:ext cx="365760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4546A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128" name="TextBox 127"/>
            <p:cNvSpPr txBox="1"/>
            <p:nvPr/>
          </p:nvSpPr>
          <p:spPr>
            <a:xfrm>
              <a:off x="9951733" y="2143535"/>
              <a:ext cx="9183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latin typeface="Verdana"/>
                </a:rPr>
                <a:t>Interactions</a:t>
              </a:r>
            </a:p>
          </p:txBody>
        </p:sp>
      </p:grpSp>
      <p:sp>
        <p:nvSpPr>
          <p:cNvPr id="13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16</a:t>
            </a:fld>
            <a:endParaRPr lang="el-G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41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17</a:t>
            </a:fld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2" y="4892040"/>
            <a:ext cx="585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 2: Automation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92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l-G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1" y="4892040"/>
            <a:ext cx="5701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Database/ERP workflow</a:t>
            </a:r>
          </a:p>
        </p:txBody>
      </p:sp>
    </p:spTree>
    <p:extLst>
      <p:ext uri="{BB962C8B-B14F-4D97-AF65-F5344CB8AC3E}">
        <p14:creationId xmlns:p14="http://schemas.microsoft.com/office/powerpoint/2010/main" val="373919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35F10FE-085D-B949-B2A0-57CFFFBAD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EA06DA6-802D-C148-8264-34064573A6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1" y="1016001"/>
            <a:ext cx="3194050" cy="1675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F8A6BEA-721F-0C45-8485-0941DD05FB9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51309" y="1016001"/>
            <a:ext cx="4077004" cy="4143375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="" xmlns:a16="http://schemas.microsoft.com/office/drawing/2014/main" id="{8AB24D9F-39CF-4840-86DF-30FA53BB4666}"/>
              </a:ext>
            </a:extLst>
          </p:cNvPr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="" xmlns:a16="http://schemas.microsoft.com/office/drawing/2014/main" id="{DBCEBAF6-46CE-EA4F-97E4-5BE40A622114}"/>
              </a:ext>
            </a:extLst>
          </p:cNvPr>
          <p:cNvSpPr txBox="1">
            <a:spLocks/>
          </p:cNvSpPr>
          <p:nvPr/>
        </p:nvSpPr>
        <p:spPr bwMode="gray">
          <a:xfrm>
            <a:off x="654052" y="469900"/>
            <a:ext cx="3477682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Proposed ERP/Workflow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941E068-31C1-4F4A-A83E-CF37A742217B}"/>
              </a:ext>
            </a:extLst>
          </p:cNvPr>
          <p:cNvSpPr txBox="1"/>
          <p:nvPr/>
        </p:nvSpPr>
        <p:spPr>
          <a:xfrm>
            <a:off x="654051" y="3025200"/>
            <a:ext cx="3477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Extract Invoice Data and Load to 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941AD1C-0736-274F-9665-EDB9F583B16C}"/>
              </a:ext>
            </a:extLst>
          </p:cNvPr>
          <p:cNvSpPr txBox="1"/>
          <p:nvPr/>
        </p:nvSpPr>
        <p:spPr>
          <a:xfrm>
            <a:off x="654051" y="3516490"/>
            <a:ext cx="34776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Changes, Invoice status Update and checking procedure through an ERP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48D841A-041B-3249-8933-014D92AC732D}"/>
              </a:ext>
            </a:extLst>
          </p:cNvPr>
          <p:cNvSpPr txBox="1"/>
          <p:nvPr/>
        </p:nvSpPr>
        <p:spPr>
          <a:xfrm>
            <a:off x="654051" y="4212244"/>
            <a:ext cx="3477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Connect DB with Power BI for monitoring/reporting</a:t>
            </a:r>
          </a:p>
        </p:txBody>
      </p:sp>
      <p:sp>
        <p:nvSpPr>
          <p:cNvPr id="20" name="Title 2">
            <a:extLst>
              <a:ext uri="{FF2B5EF4-FFF2-40B4-BE49-F238E27FC236}">
                <a16:creationId xmlns="" xmlns:a16="http://schemas.microsoft.com/office/drawing/2014/main" id="{1C5EA296-F69F-4947-8DDA-7AE1E87FE9E3}"/>
              </a:ext>
            </a:extLst>
          </p:cNvPr>
          <p:cNvSpPr txBox="1">
            <a:spLocks/>
          </p:cNvSpPr>
          <p:nvPr/>
        </p:nvSpPr>
        <p:spPr bwMode="gray">
          <a:xfrm>
            <a:off x="4332089" y="469899"/>
            <a:ext cx="5209866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Database/Entity-Relationship Diagram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53080ED-0F41-D141-9031-76A9F943F019}"/>
              </a:ext>
            </a:extLst>
          </p:cNvPr>
          <p:cNvSpPr txBox="1"/>
          <p:nvPr/>
        </p:nvSpPr>
        <p:spPr>
          <a:xfrm>
            <a:off x="8505193" y="1025283"/>
            <a:ext cx="310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 Schema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8890B21-90E3-CF46-826E-1DFCE597D29E}"/>
              </a:ext>
            </a:extLst>
          </p:cNvPr>
          <p:cNvSpPr txBox="1"/>
          <p:nvPr/>
        </p:nvSpPr>
        <p:spPr>
          <a:xfrm>
            <a:off x="8505193" y="1446012"/>
            <a:ext cx="310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Fact table 6 Dimension Tables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3177857-F616-D143-B077-B8F949A15524}"/>
              </a:ext>
            </a:extLst>
          </p:cNvPr>
          <p:cNvSpPr txBox="1"/>
          <p:nvPr/>
        </p:nvSpPr>
        <p:spPr>
          <a:xfrm>
            <a:off x="8505193" y="2502913"/>
            <a:ext cx="310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Currency Rates from European Central Bank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5A79A200-32F8-4145-9A66-1DA222835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400" y="4854169"/>
            <a:ext cx="3022600" cy="1422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189F48F-0D50-964B-BB37-5C8F94244E23}"/>
              </a:ext>
            </a:extLst>
          </p:cNvPr>
          <p:cNvSpPr txBox="1"/>
          <p:nvPr/>
        </p:nvSpPr>
        <p:spPr>
          <a:xfrm>
            <a:off x="8505193" y="2082184"/>
            <a:ext cx="310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Transactions</a:t>
            </a:r>
          </a:p>
        </p:txBody>
      </p:sp>
    </p:spTree>
    <p:extLst>
      <p:ext uri="{BB962C8B-B14F-4D97-AF65-F5344CB8AC3E}">
        <p14:creationId xmlns:p14="http://schemas.microsoft.com/office/powerpoint/2010/main" val="20632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1" grpId="0"/>
      <p:bldP spid="24" grpId="0"/>
      <p:bldP spid="25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  <a:endParaRPr lang="el-GR" b="1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96890840"/>
              </p:ext>
            </p:extLst>
          </p:nvPr>
        </p:nvGraphicFramePr>
        <p:xfrm>
          <a:off x="493711" y="1649244"/>
          <a:ext cx="5237078" cy="2903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7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Introduction</a:t>
                      </a:r>
                      <a:endParaRPr lang="el-GR" sz="1400" b="0" i="1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Our Approach</a:t>
                      </a: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52400237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Demo 1: Manual Approach</a:t>
                      </a: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70852478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RPA</a:t>
                      </a:r>
                      <a:r>
                        <a:rPr lang="en-US" sz="1400" b="0" i="1" baseline="0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Overall Design</a:t>
                      </a: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61213639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Demo 2: Automation</a:t>
                      </a: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77643609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Database/ ERP Workflow</a:t>
                      </a: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58397757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Monitoring/ </a:t>
                      </a: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Reporting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39835072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Future Work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400" b="0" i="1" noProof="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130886" y="1649244"/>
            <a:ext cx="5358247" cy="36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843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l-G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2" y="4892040"/>
            <a:ext cx="467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Monitoring/Reporting</a:t>
            </a:r>
          </a:p>
        </p:txBody>
      </p:sp>
    </p:spTree>
    <p:extLst>
      <p:ext uri="{BB962C8B-B14F-4D97-AF65-F5344CB8AC3E}">
        <p14:creationId xmlns:p14="http://schemas.microsoft.com/office/powerpoint/2010/main" val="136819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3655A55-83D2-F844-A1B0-CF3DC45C3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5A47D82-3771-224B-A83D-77633D4D3BC8}"/>
              </a:ext>
            </a:extLst>
          </p:cNvPr>
          <p:cNvSpPr txBox="1">
            <a:spLocks/>
          </p:cNvSpPr>
          <p:nvPr/>
        </p:nvSpPr>
        <p:spPr bwMode="gray">
          <a:xfrm>
            <a:off x="654052" y="469900"/>
            <a:ext cx="5441948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Monitoring/Reporting of Expenditures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3EFCC1C-3173-8140-9958-83A382B659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2" y="1168401"/>
            <a:ext cx="5727700" cy="322707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hlinkClick r:id="rId3"/>
            <a:extLst>
              <a:ext uri="{FF2B5EF4-FFF2-40B4-BE49-F238E27FC236}">
                <a16:creationId xmlns="" xmlns:a16="http://schemas.microsoft.com/office/drawing/2014/main" id="{9D9E9985-BDF1-9242-A324-ACF632AA0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196" y="4933950"/>
            <a:ext cx="1422400" cy="142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48264E0-FB55-3043-A68E-5E90367F54B9}"/>
              </a:ext>
            </a:extLst>
          </p:cNvPr>
          <p:cNvSpPr txBox="1"/>
          <p:nvPr/>
        </p:nvSpPr>
        <p:spPr>
          <a:xfrm>
            <a:off x="6871759" y="2023155"/>
            <a:ext cx="3477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Useful information and insights </a:t>
            </a:r>
            <a:endParaRPr kumimoji="0" lang="en-US" sz="1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BDC3038-75CB-1746-B01C-3DFDC1560F05}"/>
              </a:ext>
            </a:extLst>
          </p:cNvPr>
          <p:cNvSpPr txBox="1"/>
          <p:nvPr/>
        </p:nvSpPr>
        <p:spPr>
          <a:xfrm>
            <a:off x="6871759" y="2685362"/>
            <a:ext cx="3477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Trend analysis</a:t>
            </a:r>
            <a:r>
              <a:rPr kumimoji="0" lang="en-GB" sz="16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en-US" sz="1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6C4A767-4674-3141-8102-26500F312BBC}"/>
              </a:ext>
            </a:extLst>
          </p:cNvPr>
          <p:cNvSpPr txBox="1"/>
          <p:nvPr/>
        </p:nvSpPr>
        <p:spPr>
          <a:xfrm>
            <a:off x="6871759" y="3101347"/>
            <a:ext cx="3477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Vendor analysis</a:t>
            </a:r>
            <a:endParaRPr kumimoji="0" lang="en-US" sz="1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7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l-G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2" y="4892040"/>
            <a:ext cx="467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Future Work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58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42711471"/>
              </p:ext>
            </p:extLst>
          </p:nvPr>
        </p:nvGraphicFramePr>
        <p:xfrm>
          <a:off x="493711" y="1649244"/>
          <a:ext cx="4811714" cy="2563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17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Capability</a:t>
                      </a:r>
                      <a:r>
                        <a:rPr lang="en-US" sz="1400" b="0" i="1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of capturing elements outside predefined format</a:t>
                      </a:r>
                      <a:endParaRPr lang="el-GR" sz="1400" b="0" i="1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Response</a:t>
                      </a:r>
                      <a:r>
                        <a:rPr lang="en-US" sz="1400" b="0" i="1" baseline="0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Optimization</a:t>
                      </a: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52400237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b="0" i="1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Batch</a:t>
                      </a:r>
                      <a:r>
                        <a:rPr lang="en-US" sz="1400" b="0" i="1" baseline="0" noProof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Invoice processing</a:t>
                      </a: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70852478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61213639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77643609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58397757"/>
                  </a:ext>
                </a:extLst>
              </a:tr>
              <a:tr h="340824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b="0" i="1" noProof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3983507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649244"/>
            <a:ext cx="5667375" cy="283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46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DB347-128A-40B1-994A-0EA63012F75C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l-G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8805" y="3013502"/>
            <a:ext cx="4674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you!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42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3</a:t>
            </a:fld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2" y="4892040"/>
            <a:ext cx="433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46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2"/>
          <p:cNvSpPr txBox="1">
            <a:spLocks/>
          </p:cNvSpPr>
          <p:nvPr/>
        </p:nvSpPr>
        <p:spPr bwMode="gray"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ysClr val="windowText" lastClr="000000"/>
                </a:solidFill>
                <a:latin typeface="Verdana"/>
              </a:rPr>
              <a:t>Who we are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4</a:t>
            </a:fld>
            <a:endParaRPr lang="el-GR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459732" y="1278853"/>
            <a:ext cx="7272537" cy="5077497"/>
            <a:chOff x="2399696" y="1278853"/>
            <a:chExt cx="7272537" cy="5077497"/>
          </a:xfrm>
        </p:grpSpPr>
        <p:sp>
          <p:nvSpPr>
            <p:cNvPr id="135" name="Rectangle 134"/>
            <p:cNvSpPr/>
            <p:nvPr/>
          </p:nvSpPr>
          <p:spPr>
            <a:xfrm>
              <a:off x="2399696" y="3193367"/>
              <a:ext cx="22590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Dimitris </a:t>
              </a:r>
              <a:r>
                <a:rPr lang="en-US" sz="1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Papadoulis</a:t>
              </a:r>
              <a:endPara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200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Scientist</a:t>
              </a:r>
              <a:endParaRPr lang="en-US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6072973" y="3195085"/>
              <a:ext cx="35992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Konstantinidis</a:t>
              </a:r>
              <a:r>
                <a:rPr lang="en-US" sz="1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1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Antonis</a:t>
              </a:r>
              <a:endPara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200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 Analyst</a:t>
              </a:r>
              <a:endParaRPr lang="en-US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172934" y="5894685"/>
              <a:ext cx="303609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Kyrgiou Angeliki</a:t>
              </a:r>
            </a:p>
            <a:p>
              <a:pPr algn="ctr">
                <a:spcAft>
                  <a:spcPts val="0"/>
                </a:spcAft>
              </a:pPr>
              <a:r>
                <a:rPr lang="en-US" sz="1200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Development Operations Engineer</a:t>
              </a:r>
              <a:endParaRPr lang="en-US" sz="1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41" name="Straight Connector 140"/>
            <p:cNvCxnSpPr/>
            <p:nvPr/>
          </p:nvCxnSpPr>
          <p:spPr>
            <a:xfrm flipH="1" flipV="1">
              <a:off x="4469003" y="2253567"/>
              <a:ext cx="1279525" cy="17416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H="1">
              <a:off x="5748528" y="2256741"/>
              <a:ext cx="1184275" cy="17384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3529203" y="1313767"/>
              <a:ext cx="4343400" cy="317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https://scontent.fath3-3.fna.fbcdn.net/v/t1.15752-9/70645173_968612423490297_6738289369385271296_n.png?_nc_cat=104&amp;_nc_oc=AQmM0yBwtuve_oc_U1ReQ7BA3aLNdefBfOKMcCR4MpcnlT9dDna4R79d8lTY3kX8tMU&amp;_nc_ht=scontent.fath3-3.fna&amp;oh=4b448c076ef00fc1df8dda9f6ca88a66&amp;oe=5E0EC9BD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9573" y="1278853"/>
              <a:ext cx="1879200" cy="18792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ÎÎµÎ½ ÏÏÎ¬ÏÏÎµÎ¹ Î´Î¹Î±Î¸Î­ÏÎ¹Î¼Î· ÏÎµÏÎ¹Î³ÏÎ±ÏÎ® Î³Î¹Î± ÏÎ· ÏÏÏÎ¿Î³ÏÎ±ÏÎ¯Î±.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8928" y="3928450"/>
              <a:ext cx="1879200" cy="18792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https://scontent.fath3-3.fna.fbcdn.net/v/t1.15752-9/69654387_408003526511771_8280221382139183104_n.jpg?_nc_cat=104&amp;_nc_oc=AQnNwvfXN9YZJ-Vb4q9vkiZP1DiSsUhNXL8ioh82ZRrUXEC38vkORwQC4oZH55CeoKE&amp;_nc_ht=scontent.fath3-3.fna&amp;oh=fc0884837f5524a23f59dd9e530ca7f2&amp;oe=5DF6D2DA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2803" y="1278853"/>
              <a:ext cx="1879200" cy="18792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2185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Actions required to achieve OCR implementation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Project Time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 P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lan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737123"/>
              </p:ext>
            </p:extLst>
          </p:nvPr>
        </p:nvGraphicFramePr>
        <p:xfrm>
          <a:off x="315309" y="1043096"/>
          <a:ext cx="11348691" cy="4572000"/>
        </p:xfrm>
        <a:graphic>
          <a:graphicData uri="http://schemas.openxmlformats.org/drawingml/2006/table">
            <a:tbl>
              <a:tblPr firstRow="1"/>
              <a:tblGrid>
                <a:gridCol w="4155091">
                  <a:extLst>
                    <a:ext uri="{9D8B030D-6E8A-4147-A177-3AD203B41FA5}">
                      <a16:colId xmlns="" xmlns:a16="http://schemas.microsoft.com/office/drawing/2014/main" val="4018379536"/>
                    </a:ext>
                  </a:extLst>
                </a:gridCol>
                <a:gridCol w="1798400">
                  <a:extLst>
                    <a:ext uri="{9D8B030D-6E8A-4147-A177-3AD203B41FA5}">
                      <a16:colId xmlns="" xmlns:a16="http://schemas.microsoft.com/office/drawing/2014/main" val="1512455266"/>
                    </a:ext>
                  </a:extLst>
                </a:gridCol>
                <a:gridCol w="1798400">
                  <a:extLst>
                    <a:ext uri="{9D8B030D-6E8A-4147-A177-3AD203B41FA5}">
                      <a16:colId xmlns="" xmlns:a16="http://schemas.microsoft.com/office/drawing/2014/main" val="442714568"/>
                    </a:ext>
                  </a:extLst>
                </a:gridCol>
                <a:gridCol w="1798400">
                  <a:extLst>
                    <a:ext uri="{9D8B030D-6E8A-4147-A177-3AD203B41FA5}">
                      <a16:colId xmlns="" xmlns:a16="http://schemas.microsoft.com/office/drawing/2014/main" val="2260336973"/>
                    </a:ext>
                  </a:extLst>
                </a:gridCol>
                <a:gridCol w="1798400">
                  <a:extLst>
                    <a:ext uri="{9D8B030D-6E8A-4147-A177-3AD203B41FA5}">
                      <a16:colId xmlns="" xmlns:a16="http://schemas.microsoft.com/office/drawing/2014/main" val="47810516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dirty="0" smtClean="0"/>
                        <a:t>Activities</a:t>
                      </a:r>
                      <a:endParaRPr lang="en-US" sz="9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en-US" sz="900" dirty="0" smtClean="0"/>
                        <a:t>June ‘19</a:t>
                      </a:r>
                      <a:endParaRPr lang="en-US" sz="900" b="1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en-US" sz="900" dirty="0" smtClean="0"/>
                        <a:t>July ‘19</a:t>
                      </a:r>
                      <a:endParaRPr lang="en-US" sz="900" b="1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en-US" sz="900" dirty="0" smtClean="0"/>
                        <a:t>August ‘19</a:t>
                      </a:r>
                      <a:endParaRPr lang="en-US" sz="900" b="1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en-US" sz="900" dirty="0" smtClean="0"/>
                        <a:t>September</a:t>
                      </a:r>
                      <a:r>
                        <a:rPr lang="en-US" sz="900" baseline="0" dirty="0" smtClean="0"/>
                        <a:t> ‘19</a:t>
                      </a:r>
                      <a:endParaRPr lang="en-US" sz="900" b="1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6254696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b="1" dirty="0" smtClean="0"/>
                        <a:t>Data Modelling</a:t>
                      </a:r>
                      <a:endParaRPr lang="en-US" sz="9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46A38"/>
                      </a:solidFill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6849493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Establishment of Business Requirements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5470396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smtClean="0"/>
                        <a:t>Tool</a:t>
                      </a:r>
                      <a:r>
                        <a:rPr lang="en-US" sz="900" i="1" baseline="0" dirty="0" smtClean="0"/>
                        <a:t> and Code selection</a:t>
                      </a:r>
                      <a:endParaRPr lang="en-US" sz="900" i="1" dirty="0" smtClean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5635053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smtClean="0"/>
                        <a:t>Model data/</a:t>
                      </a:r>
                      <a:r>
                        <a:rPr lang="en-US" sz="900" i="1" baseline="0" dirty="0" smtClean="0"/>
                        <a:t> </a:t>
                      </a:r>
                      <a:r>
                        <a:rPr lang="en-US" sz="900" i="1" dirty="0" smtClean="0"/>
                        <a:t>define common data dimensions</a:t>
                      </a:r>
                      <a:r>
                        <a:rPr lang="en-US" sz="900" i="1" baseline="0" dirty="0" smtClean="0"/>
                        <a:t> and facts</a:t>
                      </a:r>
                      <a:endParaRPr lang="en-US" sz="900" i="1" dirty="0" smtClean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5601721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smtClean="0"/>
                        <a:t>Design the Prototype OCR Report </a:t>
                      </a:r>
                      <a:r>
                        <a:rPr lang="en-US" sz="900" i="1" baseline="0" dirty="0" smtClean="0"/>
                        <a:t>in </a:t>
                      </a:r>
                      <a:r>
                        <a:rPr lang="en-US" sz="900" i="1" baseline="0" dirty="0" err="1" smtClean="0"/>
                        <a:t>PowerBI</a:t>
                      </a:r>
                      <a:endParaRPr lang="en-US" sz="900" i="1" dirty="0" smtClean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7027148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b="1" dirty="0" smtClean="0"/>
                        <a:t>Setup Environments</a:t>
                      </a:r>
                      <a:endParaRPr lang="en-US" sz="9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5325977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err="1" smtClean="0"/>
                        <a:t>Pycharm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0718414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err="1" smtClean="0"/>
                        <a:t>BluePrism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8864864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b="1" dirty="0" smtClean="0"/>
                        <a:t>Development</a:t>
                      </a:r>
                      <a:endParaRPr lang="en-US" sz="9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3611579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Transformation</a:t>
                      </a:r>
                      <a:r>
                        <a:rPr lang="en-US" sz="900" i="1" baseline="0" dirty="0" smtClean="0"/>
                        <a:t> of PDF to JPEG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6974963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 smtClean="0"/>
                        <a:t>Image</a:t>
                      </a:r>
                      <a:r>
                        <a:rPr lang="en-US" sz="900" i="1" baseline="0" dirty="0" smtClean="0"/>
                        <a:t> Classification</a:t>
                      </a:r>
                      <a:endParaRPr lang="en-US" sz="900" i="1" dirty="0" smtClean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1265683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OCR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2416482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Language</a:t>
                      </a:r>
                      <a:r>
                        <a:rPr lang="en-US" sz="900" i="1" baseline="0" dirty="0" smtClean="0"/>
                        <a:t> Prediction to Text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7803444"/>
                  </a:ext>
                </a:extLst>
              </a:tr>
              <a:tr h="2187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Integrated in Flask Application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0548102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RPA</a:t>
                      </a:r>
                      <a:endParaRPr lang="en-US" sz="900" i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55568216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Establishment Connection with DB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8621469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i="1" dirty="0" smtClean="0"/>
                        <a:t>Create Dashboard and Reports in Power BI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6BC2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063928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b="1" dirty="0" smtClean="0"/>
                        <a:t>Report</a:t>
                      </a:r>
                      <a:endParaRPr lang="en-US" sz="9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6602171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900" b="1" baseline="0" dirty="0" smtClean="0"/>
                        <a:t>Presentation</a:t>
                      </a:r>
                      <a:endParaRPr lang="en-US" sz="9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sz="900" dirty="0"/>
                    </a:p>
                  </a:txBody>
                  <a:tcPr anchor="ctr">
                    <a:lnL w="12700" cap="flat" cmpd="sng" algn="ctr">
                      <a:solidFill>
                        <a:srgbClr val="75787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6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46A38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0608648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4881626" y="1577820"/>
            <a:ext cx="612000" cy="7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5534266" y="1812541"/>
            <a:ext cx="360000" cy="72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5625706" y="2042674"/>
            <a:ext cx="1188000" cy="7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6133706" y="2272807"/>
            <a:ext cx="1188000" cy="7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83980" y="1774532"/>
            <a:ext cx="50049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800" dirty="0">
                <a:solidFill>
                  <a:srgbClr val="313131"/>
                </a:solidFill>
                <a:latin typeface="Verdana"/>
              </a:rPr>
              <a:t>Implementation in </a:t>
            </a:r>
            <a:r>
              <a:rPr lang="en-US" sz="800" dirty="0" smtClean="0">
                <a:solidFill>
                  <a:srgbClr val="313131"/>
                </a:solidFill>
                <a:latin typeface="Verdana"/>
              </a:rPr>
              <a:t>Python, automation </a:t>
            </a:r>
            <a:r>
              <a:rPr lang="en-US" sz="800" dirty="0">
                <a:solidFill>
                  <a:srgbClr val="313131"/>
                </a:solidFill>
                <a:latin typeface="Verdana"/>
              </a:rPr>
              <a:t>with </a:t>
            </a:r>
            <a:r>
              <a:rPr lang="en-US" sz="800" dirty="0" err="1" smtClean="0">
                <a:solidFill>
                  <a:srgbClr val="313131"/>
                </a:solidFill>
                <a:latin typeface="Verdana"/>
              </a:rPr>
              <a:t>BluePrism</a:t>
            </a:r>
            <a:r>
              <a:rPr lang="en-US" sz="800" dirty="0" smtClean="0">
                <a:solidFill>
                  <a:srgbClr val="313131"/>
                </a:solidFill>
                <a:latin typeface="Verdana"/>
              </a:rPr>
              <a:t> and Dashboards in Power BI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5894266" y="2741240"/>
            <a:ext cx="252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5904880" y="2949933"/>
            <a:ext cx="252000" cy="72000"/>
          </a:xfrm>
          <a:prstGeom prst="rect">
            <a:avLst/>
          </a:prstGeom>
          <a:solidFill>
            <a:srgbClr val="C0E1F5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6133706" y="3410928"/>
            <a:ext cx="720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6901626" y="3644131"/>
            <a:ext cx="504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7405626" y="3867344"/>
            <a:ext cx="504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7731281" y="4090557"/>
            <a:ext cx="504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7227281" y="4332198"/>
            <a:ext cx="1008000" cy="7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6241706" y="4549108"/>
            <a:ext cx="2016000" cy="72000"/>
          </a:xfrm>
          <a:prstGeom prst="rect">
            <a:avLst/>
          </a:prstGeom>
          <a:solidFill>
            <a:srgbClr val="C0E1F5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8235281" y="4787785"/>
            <a:ext cx="180000" cy="7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8415281" y="4990462"/>
            <a:ext cx="1188000" cy="7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9343399" y="5240523"/>
            <a:ext cx="504000" cy="72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A52E471-2972-4C47-A0DA-2F1E6E1C42CC}"/>
              </a:ext>
            </a:extLst>
          </p:cNvPr>
          <p:cNvSpPr txBox="1"/>
          <p:nvPr/>
        </p:nvSpPr>
        <p:spPr>
          <a:xfrm>
            <a:off x="9847399" y="5454584"/>
            <a:ext cx="180000" cy="72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tIns="72000" bIns="36000" anchor="ctr"/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r" eaLnBrk="0" fontAlgn="base" hangingPunct="0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kern="0">
              <a:solidFill>
                <a:srgbClr val="000000"/>
              </a:solidFill>
              <a:latin typeface="Verdan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15309" y="5642191"/>
            <a:ext cx="2364914" cy="903640"/>
            <a:chOff x="5714266" y="5954360"/>
            <a:chExt cx="2364914" cy="903640"/>
          </a:xfrm>
        </p:grpSpPr>
        <p:sp>
          <p:nvSpPr>
            <p:cNvPr id="23" name="Rectangle 22"/>
            <p:cNvSpPr/>
            <p:nvPr/>
          </p:nvSpPr>
          <p:spPr>
            <a:xfrm>
              <a:off x="5714266" y="6069659"/>
              <a:ext cx="2364914" cy="7883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1216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54509" y="5954360"/>
              <a:ext cx="554511" cy="17169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latin typeface="Verdana"/>
                </a:rPr>
                <a:t>Legend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Verdana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764903" y="6149175"/>
              <a:ext cx="2263640" cy="629308"/>
              <a:chOff x="5815540" y="6190572"/>
              <a:chExt cx="2263640" cy="629308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6183040" y="6190572"/>
                <a:ext cx="91831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13131"/>
                    </a:solidFill>
                    <a:effectLst/>
                    <a:uLnTx/>
                    <a:uFillTx/>
                    <a:latin typeface="Verdana"/>
                  </a:rPr>
                  <a:t>Project Team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183039" y="6359610"/>
                <a:ext cx="91831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13131"/>
                    </a:solidFill>
                    <a:effectLst/>
                    <a:uLnTx/>
                    <a:uFillTx/>
                    <a:latin typeface="Verdana"/>
                  </a:rPr>
                  <a:t>Business Analyst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1A52E471-2972-4C47-A0DA-2F1E6E1C42CC}"/>
                  </a:ext>
                </a:extLst>
              </p:cNvPr>
              <p:cNvSpPr txBox="1"/>
              <p:nvPr/>
            </p:nvSpPr>
            <p:spPr>
              <a:xfrm>
                <a:off x="5815540" y="6210883"/>
                <a:ext cx="252000" cy="72000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txBody>
              <a:bodyPr tIns="72000" bIns="36000" anchor="ctr"/>
              <a:lstStyle>
                <a:lvl1pPr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68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1A52E471-2972-4C47-A0DA-2F1E6E1C42CC}"/>
                  </a:ext>
                </a:extLst>
              </p:cNvPr>
              <p:cNvSpPr txBox="1"/>
              <p:nvPr/>
            </p:nvSpPr>
            <p:spPr>
              <a:xfrm>
                <a:off x="5815540" y="6379579"/>
                <a:ext cx="252000" cy="72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tIns="72000" bIns="36000" anchor="ctr"/>
              <a:lstStyle>
                <a:lvl1pPr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68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1A52E471-2972-4C47-A0DA-2F1E6E1C42CC}"/>
                  </a:ext>
                </a:extLst>
              </p:cNvPr>
              <p:cNvSpPr txBox="1"/>
              <p:nvPr/>
            </p:nvSpPr>
            <p:spPr>
              <a:xfrm>
                <a:off x="5815540" y="6548275"/>
                <a:ext cx="252000" cy="7200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txBody>
              <a:bodyPr tIns="72000" bIns="36000" anchor="ctr"/>
              <a:lstStyle>
                <a:lvl1pPr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68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1A52E471-2972-4C47-A0DA-2F1E6E1C42CC}"/>
                  </a:ext>
                </a:extLst>
              </p:cNvPr>
              <p:cNvSpPr txBox="1"/>
              <p:nvPr/>
            </p:nvSpPr>
            <p:spPr>
              <a:xfrm>
                <a:off x="5815540" y="6716970"/>
                <a:ext cx="252000" cy="72000"/>
              </a:xfrm>
              <a:prstGeom prst="rect">
                <a:avLst/>
              </a:prstGeom>
              <a:solidFill>
                <a:srgbClr val="C0E1F5"/>
              </a:solidFill>
              <a:ln>
                <a:noFill/>
              </a:ln>
            </p:spPr>
            <p:txBody>
              <a:bodyPr tIns="72000" bIns="36000" anchor="ctr"/>
              <a:lstStyle>
                <a:lvl1pPr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68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183038" y="6530705"/>
                <a:ext cx="91831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13131"/>
                    </a:solidFill>
                    <a:effectLst/>
                    <a:uLnTx/>
                    <a:uFillTx/>
                    <a:latin typeface="Verdana"/>
                  </a:rPr>
                  <a:t>Data Scientist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183038" y="6696769"/>
                <a:ext cx="1896142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13131"/>
                    </a:solidFill>
                    <a:effectLst/>
                    <a:uLnTx/>
                    <a:uFillTx/>
                    <a:latin typeface="Verdana"/>
                  </a:rPr>
                  <a:t>Development </a:t>
                </a:r>
                <a:r>
                  <a:rPr lang="en-US" sz="800" kern="0" dirty="0" smtClean="0">
                    <a:solidFill>
                      <a:srgbClr val="313131"/>
                    </a:solidFill>
                    <a:latin typeface="Verdana"/>
                  </a:rPr>
                  <a:t>&amp; </a:t>
                </a:r>
                <a:r>
                  <a: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13131"/>
                    </a:solidFill>
                    <a:effectLst/>
                    <a:uLnTx/>
                    <a:uFillTx/>
                    <a:latin typeface="Verdana"/>
                  </a:rPr>
                  <a:t>Operations Engineer</a:t>
                </a:r>
              </a:p>
            </p:txBody>
          </p:sp>
        </p:grpSp>
      </p:grpSp>
      <p:sp>
        <p:nvSpPr>
          <p:cNvPr id="35" name="Slide Number Placeholder 2"/>
          <p:cNvSpPr txBox="1">
            <a:spLocks/>
          </p:cNvSpPr>
          <p:nvPr/>
        </p:nvSpPr>
        <p:spPr>
          <a:xfrm>
            <a:off x="943837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pPr/>
              <a:t>5</a:t>
            </a:fld>
            <a:endParaRPr lang="el-G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77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2"/>
          <p:cNvSpPr txBox="1">
            <a:spLocks/>
          </p:cNvSpPr>
          <p:nvPr/>
        </p:nvSpPr>
        <p:spPr bwMode="gray"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ysClr val="windowText" lastClr="000000"/>
                </a:solidFill>
                <a:latin typeface="Verdana"/>
              </a:rPr>
              <a:t>Our understanding of your needs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6</a:t>
            </a:fld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5385" y="1297329"/>
            <a:ext cx="5284800" cy="407165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76243" y="1328622"/>
            <a:ext cx="4083786" cy="341223"/>
          </a:xfrm>
          <a:custGeom>
            <a:avLst/>
            <a:gdLst>
              <a:gd name="connsiteX0" fmla="*/ 0 w 2889187"/>
              <a:gd name="connsiteY0" fmla="*/ 0 h 610611"/>
              <a:gd name="connsiteX1" fmla="*/ 2889187 w 2889187"/>
              <a:gd name="connsiteY1" fmla="*/ 0 h 610611"/>
              <a:gd name="connsiteX2" fmla="*/ 2889187 w 2889187"/>
              <a:gd name="connsiteY2" fmla="*/ 610611 h 610611"/>
              <a:gd name="connsiteX3" fmla="*/ 0 w 2889187"/>
              <a:gd name="connsiteY3" fmla="*/ 610611 h 610611"/>
              <a:gd name="connsiteX4" fmla="*/ 0 w 2889187"/>
              <a:gd name="connsiteY4" fmla="*/ 0 h 61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187" h="610611">
                <a:moveTo>
                  <a:pt x="0" y="0"/>
                </a:moveTo>
                <a:lnTo>
                  <a:pt x="2889187" y="0"/>
                </a:lnTo>
                <a:lnTo>
                  <a:pt x="2889187" y="610611"/>
                </a:lnTo>
                <a:lnTo>
                  <a:pt x="0" y="61061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15240" rIns="22860" bIns="1524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As-Is  Invoicing Process</a:t>
            </a:r>
            <a:endParaRPr lang="en-US" sz="1200" b="1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0739" y="2657414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 16"/>
          <p:cNvSpPr/>
          <p:nvPr/>
        </p:nvSpPr>
        <p:spPr>
          <a:xfrm>
            <a:off x="676604" y="2488213"/>
            <a:ext cx="4296219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Aft>
                <a:spcPct val="35000"/>
              </a:spcAft>
            </a:pPr>
            <a:r>
              <a:rPr lang="en-US" sz="1200" kern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Specialized staff implements the necessary validation checks in the invoices and manually stores the data in an excel file, Access or SAP</a:t>
            </a:r>
            <a:endParaRPr lang="en-US" sz="12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0739" y="3250058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4444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reeform 18"/>
          <p:cNvSpPr/>
          <p:nvPr/>
        </p:nvSpPr>
        <p:spPr>
          <a:xfrm>
            <a:off x="676604" y="3080858"/>
            <a:ext cx="4296219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Aft>
                <a:spcPct val="35000"/>
              </a:spcAft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the data are transferred massively to a database for monitoring reasons and pending for approval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35235" y="3212131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8889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 20"/>
          <p:cNvSpPr/>
          <p:nvPr/>
        </p:nvSpPr>
        <p:spPr>
          <a:xfrm>
            <a:off x="6221100" y="3051535"/>
            <a:ext cx="3797921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robot upload the invoice to AUEB </a:t>
            </a:r>
            <a:r>
              <a:rPr lang="en-US" sz="1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Invoicer</a:t>
            </a:r>
            <a:endParaRPr lang="en-US" sz="12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0739" y="3848086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13333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Freeform 22"/>
          <p:cNvSpPr/>
          <p:nvPr/>
        </p:nvSpPr>
        <p:spPr>
          <a:xfrm>
            <a:off x="676604" y="3678887"/>
            <a:ext cx="3797921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Aft>
                <a:spcPct val="35000"/>
              </a:spcAft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07024" y="1297329"/>
            <a:ext cx="5286299" cy="407165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40000"/>
            </a:schemeClr>
          </a:lnRef>
          <a:fillRef idx="1">
            <a:schemeClr val="accent2">
              <a:alpha val="90000"/>
              <a:hueOff val="0"/>
              <a:satOff val="0"/>
              <a:lumOff val="0"/>
              <a:alphaOff val="-40000"/>
            </a:schemeClr>
          </a:fillRef>
          <a:effectRef idx="0">
            <a:schemeClr val="accent2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</p:sp>
      <p:sp>
        <p:nvSpPr>
          <p:cNvPr id="25" name="Freeform 24"/>
          <p:cNvSpPr/>
          <p:nvPr/>
        </p:nvSpPr>
        <p:spPr>
          <a:xfrm>
            <a:off x="5944379" y="1328622"/>
            <a:ext cx="4083786" cy="341223"/>
          </a:xfrm>
          <a:custGeom>
            <a:avLst/>
            <a:gdLst>
              <a:gd name="connsiteX0" fmla="*/ 0 w 2889187"/>
              <a:gd name="connsiteY0" fmla="*/ 0 h 610611"/>
              <a:gd name="connsiteX1" fmla="*/ 2889187 w 2889187"/>
              <a:gd name="connsiteY1" fmla="*/ 0 h 610611"/>
              <a:gd name="connsiteX2" fmla="*/ 2889187 w 2889187"/>
              <a:gd name="connsiteY2" fmla="*/ 610611 h 610611"/>
              <a:gd name="connsiteX3" fmla="*/ 0 w 2889187"/>
              <a:gd name="connsiteY3" fmla="*/ 610611 h 610611"/>
              <a:gd name="connsiteX4" fmla="*/ 0 w 2889187"/>
              <a:gd name="connsiteY4" fmla="*/ 0 h 61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187" h="610611">
                <a:moveTo>
                  <a:pt x="0" y="0"/>
                </a:moveTo>
                <a:lnTo>
                  <a:pt x="2889187" y="0"/>
                </a:lnTo>
                <a:lnTo>
                  <a:pt x="2889187" y="610611"/>
                </a:lnTo>
                <a:lnTo>
                  <a:pt x="0" y="61061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15240" rIns="22860" bIns="15240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Invoicing Process</a:t>
            </a:r>
            <a:endParaRPr lang="en-US" sz="1200" b="1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35235" y="2042895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17778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Freeform 26"/>
          <p:cNvSpPr/>
          <p:nvPr/>
        </p:nvSpPr>
        <p:spPr>
          <a:xfrm>
            <a:off x="6221100" y="1873694"/>
            <a:ext cx="4972223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Every morning a robot informs with email the Operations Department and Accounting Departments that the invoicing process is initiated</a:t>
            </a:r>
            <a:endParaRPr lang="en-US" sz="12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935235" y="2635539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22222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Freeform 28"/>
          <p:cNvSpPr/>
          <p:nvPr/>
        </p:nvSpPr>
        <p:spPr>
          <a:xfrm>
            <a:off x="6221100" y="2466339"/>
            <a:ext cx="4972223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robot Checks the inbox for emails with attached invoices which downloads to a specific folder </a:t>
            </a:r>
            <a:endParaRPr lang="en-US" sz="12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35235" y="3898220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26667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Freeform 30"/>
          <p:cNvSpPr/>
          <p:nvPr/>
        </p:nvSpPr>
        <p:spPr>
          <a:xfrm>
            <a:off x="6221100" y="3729020"/>
            <a:ext cx="4972223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Aft>
                <a:spcPct val="35000"/>
              </a:spcAft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AUEB </a:t>
            </a:r>
            <a:r>
              <a:rPr lang="en-US" sz="1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Invoicer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retrieves the invoicing data, cross validates them with VIES and stores them in a database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935235" y="4468900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-31111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Freeform 32"/>
          <p:cNvSpPr/>
          <p:nvPr/>
        </p:nvSpPr>
        <p:spPr>
          <a:xfrm>
            <a:off x="6221100" y="4299701"/>
            <a:ext cx="4972223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AUEB </a:t>
            </a:r>
            <a:r>
              <a:rPr lang="en-US" sz="1200" kern="1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Invoicer</a:t>
            </a:r>
            <a:r>
              <a:rPr lang="en-US" sz="1200" kern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informs the Accounting Department that the database is updated with new </a:t>
            </a:r>
            <a:r>
              <a:rPr lang="en-US" sz="1200" kern="1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ivoices</a:t>
            </a:r>
            <a:endParaRPr lang="en-US" sz="120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Freeform 368"/>
          <p:cNvSpPr>
            <a:spLocks noEditPoints="1"/>
          </p:cNvSpPr>
          <p:nvPr/>
        </p:nvSpPr>
        <p:spPr bwMode="auto">
          <a:xfrm>
            <a:off x="482040" y="2661857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Freeform 368"/>
          <p:cNvSpPr>
            <a:spLocks noEditPoints="1"/>
          </p:cNvSpPr>
          <p:nvPr/>
        </p:nvSpPr>
        <p:spPr bwMode="auto">
          <a:xfrm>
            <a:off x="473981" y="3250057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Freeform 368"/>
          <p:cNvSpPr>
            <a:spLocks noEditPoints="1"/>
          </p:cNvSpPr>
          <p:nvPr/>
        </p:nvSpPr>
        <p:spPr bwMode="auto">
          <a:xfrm>
            <a:off x="6009568" y="3222068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Freeform 368"/>
          <p:cNvSpPr>
            <a:spLocks noEditPoints="1"/>
          </p:cNvSpPr>
          <p:nvPr/>
        </p:nvSpPr>
        <p:spPr bwMode="auto">
          <a:xfrm>
            <a:off x="473981" y="3848085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Freeform 368"/>
          <p:cNvSpPr>
            <a:spLocks noEditPoints="1"/>
          </p:cNvSpPr>
          <p:nvPr/>
        </p:nvSpPr>
        <p:spPr bwMode="auto">
          <a:xfrm>
            <a:off x="6016910" y="2057829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Freeform 368"/>
          <p:cNvSpPr>
            <a:spLocks noEditPoints="1"/>
          </p:cNvSpPr>
          <p:nvPr/>
        </p:nvSpPr>
        <p:spPr bwMode="auto">
          <a:xfrm>
            <a:off x="6008851" y="2646029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Freeform 368"/>
          <p:cNvSpPr>
            <a:spLocks noEditPoints="1"/>
          </p:cNvSpPr>
          <p:nvPr/>
        </p:nvSpPr>
        <p:spPr bwMode="auto">
          <a:xfrm>
            <a:off x="5999942" y="3918648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" name="Freeform 368"/>
          <p:cNvSpPr>
            <a:spLocks noEditPoints="1"/>
          </p:cNvSpPr>
          <p:nvPr/>
        </p:nvSpPr>
        <p:spPr bwMode="auto">
          <a:xfrm>
            <a:off x="6008851" y="4479390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0739" y="2025571"/>
            <a:ext cx="300001" cy="254243"/>
          </a:xfrm>
          <a:prstGeom prst="rect">
            <a:avLst/>
          </a:prstGeom>
        </p:spPr>
        <p:style>
          <a:lnRef idx="2">
            <a:schemeClr val="accent2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Freeform 43"/>
          <p:cNvSpPr/>
          <p:nvPr/>
        </p:nvSpPr>
        <p:spPr>
          <a:xfrm>
            <a:off x="676604" y="1856370"/>
            <a:ext cx="4343452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Operations Department receives n invoices via email and saves them in a specific folder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5" name="Freeform 368"/>
          <p:cNvSpPr>
            <a:spLocks noEditPoints="1"/>
          </p:cNvSpPr>
          <p:nvPr/>
        </p:nvSpPr>
        <p:spPr bwMode="auto">
          <a:xfrm>
            <a:off x="482040" y="2030014"/>
            <a:ext cx="151333" cy="229636"/>
          </a:xfrm>
          <a:custGeom>
            <a:avLst/>
            <a:gdLst>
              <a:gd name="T0" fmla="*/ 65 w 79"/>
              <a:gd name="T1" fmla="*/ 29 h 93"/>
              <a:gd name="T2" fmla="*/ 35 w 79"/>
              <a:gd name="T3" fmla="*/ 93 h 93"/>
              <a:gd name="T4" fmla="*/ 0 w 79"/>
              <a:gd name="T5" fmla="*/ 62 h 93"/>
              <a:gd name="T6" fmla="*/ 15 w 79"/>
              <a:gd name="T7" fmla="*/ 40 h 93"/>
              <a:gd name="T8" fmla="*/ 40 w 79"/>
              <a:gd name="T9" fmla="*/ 43 h 93"/>
              <a:gd name="T10" fmla="*/ 79 w 79"/>
              <a:gd name="T11" fmla="*/ 6 h 93"/>
              <a:gd name="T12" fmla="*/ 56 w 79"/>
              <a:gd name="T13" fmla="*/ 22 h 93"/>
              <a:gd name="T14" fmla="*/ 38 w 79"/>
              <a:gd name="T15" fmla="*/ 54 h 93"/>
              <a:gd name="T16" fmla="*/ 17 w 79"/>
              <a:gd name="T17" fmla="*/ 43 h 93"/>
              <a:gd name="T18" fmla="*/ 18 w 79"/>
              <a:gd name="T19" fmla="*/ 58 h 93"/>
              <a:gd name="T20" fmla="*/ 39 w 79"/>
              <a:gd name="T21" fmla="*/ 74 h 93"/>
              <a:gd name="T22" fmla="*/ 69 w 79"/>
              <a:gd name="T23" fmla="*/ 3 h 93"/>
              <a:gd name="T24" fmla="*/ 36 w 79"/>
              <a:gd name="T25" fmla="*/ 50 h 93"/>
              <a:gd name="T26" fmla="*/ 7 w 79"/>
              <a:gd name="T27" fmla="*/ 54 h 93"/>
              <a:gd name="T28" fmla="*/ 7 w 79"/>
              <a:gd name="T29" fmla="*/ 54 h 93"/>
              <a:gd name="T30" fmla="*/ 8 w 79"/>
              <a:gd name="T31" fmla="*/ 56 h 93"/>
              <a:gd name="T32" fmla="*/ 7 w 79"/>
              <a:gd name="T33" fmla="*/ 64 h 93"/>
              <a:gd name="T34" fmla="*/ 12 w 79"/>
              <a:gd name="T35" fmla="*/ 56 h 93"/>
              <a:gd name="T36" fmla="*/ 12 w 79"/>
              <a:gd name="T37" fmla="*/ 68 h 93"/>
              <a:gd name="T38" fmla="*/ 18 w 79"/>
              <a:gd name="T39" fmla="*/ 61 h 93"/>
              <a:gd name="T40" fmla="*/ 14 w 79"/>
              <a:gd name="T41" fmla="*/ 58 h 93"/>
              <a:gd name="T42" fmla="*/ 12 w 79"/>
              <a:gd name="T43" fmla="*/ 69 h 93"/>
              <a:gd name="T44" fmla="*/ 15 w 79"/>
              <a:gd name="T45" fmla="*/ 75 h 93"/>
              <a:gd name="T46" fmla="*/ 19 w 79"/>
              <a:gd name="T47" fmla="*/ 65 h 93"/>
              <a:gd name="T48" fmla="*/ 18 w 79"/>
              <a:gd name="T49" fmla="*/ 78 h 93"/>
              <a:gd name="T50" fmla="*/ 22 w 79"/>
              <a:gd name="T51" fmla="*/ 69 h 93"/>
              <a:gd name="T52" fmla="*/ 19 w 79"/>
              <a:gd name="T53" fmla="*/ 81 h 93"/>
              <a:gd name="T54" fmla="*/ 24 w 79"/>
              <a:gd name="T55" fmla="*/ 71 h 93"/>
              <a:gd name="T56" fmla="*/ 22 w 79"/>
              <a:gd name="T57" fmla="*/ 85 h 93"/>
              <a:gd name="T58" fmla="*/ 22 w 79"/>
              <a:gd name="T59" fmla="*/ 85 h 93"/>
              <a:gd name="T60" fmla="*/ 35 w 79"/>
              <a:gd name="T61" fmla="*/ 78 h 93"/>
              <a:gd name="T62" fmla="*/ 36 w 79"/>
              <a:gd name="T63" fmla="*/ 77 h 93"/>
              <a:gd name="T64" fmla="*/ 26 w 79"/>
              <a:gd name="T65" fmla="*/ 90 h 93"/>
              <a:gd name="T66" fmla="*/ 32 w 79"/>
              <a:gd name="T67" fmla="*/ 77 h 93"/>
              <a:gd name="T68" fmla="*/ 34 w 79"/>
              <a:gd name="T69" fmla="*/ 80 h 93"/>
              <a:gd name="T70" fmla="*/ 34 w 79"/>
              <a:gd name="T71" fmla="*/ 80 h 93"/>
              <a:gd name="T72" fmla="*/ 33 w 79"/>
              <a:gd name="T73" fmla="*/ 83 h 93"/>
              <a:gd name="T74" fmla="*/ 33 w 79"/>
              <a:gd name="T75" fmla="*/ 90 h 93"/>
              <a:gd name="T76" fmla="*/ 33 w 79"/>
              <a:gd name="T77" fmla="*/ 9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" h="93">
                <a:moveTo>
                  <a:pt x="79" y="6"/>
                </a:moveTo>
                <a:cubicBezTo>
                  <a:pt x="76" y="14"/>
                  <a:pt x="69" y="21"/>
                  <a:pt x="65" y="29"/>
                </a:cubicBezTo>
                <a:cubicBezTo>
                  <a:pt x="59" y="42"/>
                  <a:pt x="54" y="56"/>
                  <a:pt x="45" y="66"/>
                </a:cubicBezTo>
                <a:cubicBezTo>
                  <a:pt x="43" y="77"/>
                  <a:pt x="38" y="83"/>
                  <a:pt x="35" y="93"/>
                </a:cubicBezTo>
                <a:cubicBezTo>
                  <a:pt x="32" y="91"/>
                  <a:pt x="27" y="93"/>
                  <a:pt x="23" y="92"/>
                </a:cubicBezTo>
                <a:cubicBezTo>
                  <a:pt x="15" y="81"/>
                  <a:pt x="11" y="69"/>
                  <a:pt x="0" y="62"/>
                </a:cubicBezTo>
                <a:cubicBezTo>
                  <a:pt x="1" y="57"/>
                  <a:pt x="6" y="53"/>
                  <a:pt x="5" y="47"/>
                </a:cubicBezTo>
                <a:cubicBezTo>
                  <a:pt x="10" y="46"/>
                  <a:pt x="11" y="42"/>
                  <a:pt x="15" y="40"/>
                </a:cubicBezTo>
                <a:cubicBezTo>
                  <a:pt x="24" y="41"/>
                  <a:pt x="26" y="49"/>
                  <a:pt x="32" y="54"/>
                </a:cubicBezTo>
                <a:cubicBezTo>
                  <a:pt x="35" y="50"/>
                  <a:pt x="36" y="45"/>
                  <a:pt x="40" y="43"/>
                </a:cubicBezTo>
                <a:cubicBezTo>
                  <a:pt x="47" y="27"/>
                  <a:pt x="59" y="15"/>
                  <a:pt x="68" y="0"/>
                </a:cubicBezTo>
                <a:cubicBezTo>
                  <a:pt x="72" y="1"/>
                  <a:pt x="76" y="3"/>
                  <a:pt x="79" y="6"/>
                </a:cubicBezTo>
                <a:close/>
                <a:moveTo>
                  <a:pt x="69" y="3"/>
                </a:moveTo>
                <a:cubicBezTo>
                  <a:pt x="64" y="9"/>
                  <a:pt x="61" y="16"/>
                  <a:pt x="56" y="22"/>
                </a:cubicBezTo>
                <a:cubicBezTo>
                  <a:pt x="53" y="26"/>
                  <a:pt x="48" y="30"/>
                  <a:pt x="45" y="36"/>
                </a:cubicBezTo>
                <a:cubicBezTo>
                  <a:pt x="42" y="41"/>
                  <a:pt x="39" y="47"/>
                  <a:pt x="38" y="54"/>
                </a:cubicBezTo>
                <a:cubicBezTo>
                  <a:pt x="37" y="56"/>
                  <a:pt x="39" y="59"/>
                  <a:pt x="35" y="61"/>
                </a:cubicBezTo>
                <a:cubicBezTo>
                  <a:pt x="30" y="59"/>
                  <a:pt x="24" y="42"/>
                  <a:pt x="17" y="43"/>
                </a:cubicBezTo>
                <a:cubicBezTo>
                  <a:pt x="14" y="43"/>
                  <a:pt x="10" y="46"/>
                  <a:pt x="10" y="49"/>
                </a:cubicBezTo>
                <a:cubicBezTo>
                  <a:pt x="10" y="51"/>
                  <a:pt x="16" y="56"/>
                  <a:pt x="18" y="58"/>
                </a:cubicBezTo>
                <a:cubicBezTo>
                  <a:pt x="22" y="63"/>
                  <a:pt x="26" y="74"/>
                  <a:pt x="31" y="75"/>
                </a:cubicBezTo>
                <a:cubicBezTo>
                  <a:pt x="33" y="75"/>
                  <a:pt x="37" y="73"/>
                  <a:pt x="39" y="74"/>
                </a:cubicBezTo>
                <a:cubicBezTo>
                  <a:pt x="52" y="52"/>
                  <a:pt x="63" y="29"/>
                  <a:pt x="75" y="7"/>
                </a:cubicBezTo>
                <a:cubicBezTo>
                  <a:pt x="74" y="5"/>
                  <a:pt x="72" y="3"/>
                  <a:pt x="69" y="3"/>
                </a:cubicBezTo>
                <a:close/>
                <a:moveTo>
                  <a:pt x="35" y="56"/>
                </a:moveTo>
                <a:cubicBezTo>
                  <a:pt x="36" y="55"/>
                  <a:pt x="37" y="51"/>
                  <a:pt x="36" y="50"/>
                </a:cubicBezTo>
                <a:cubicBezTo>
                  <a:pt x="36" y="51"/>
                  <a:pt x="33" y="55"/>
                  <a:pt x="35" y="56"/>
                </a:cubicBezTo>
                <a:close/>
                <a:moveTo>
                  <a:pt x="7" y="54"/>
                </a:moveTo>
                <a:cubicBezTo>
                  <a:pt x="7" y="53"/>
                  <a:pt x="9" y="53"/>
                  <a:pt x="9" y="52"/>
                </a:cubicBezTo>
                <a:cubicBezTo>
                  <a:pt x="7" y="52"/>
                  <a:pt x="6" y="54"/>
                  <a:pt x="7" y="54"/>
                </a:cubicBezTo>
                <a:close/>
                <a:moveTo>
                  <a:pt x="5" y="63"/>
                </a:moveTo>
                <a:cubicBezTo>
                  <a:pt x="7" y="62"/>
                  <a:pt x="9" y="57"/>
                  <a:pt x="8" y="56"/>
                </a:cubicBezTo>
                <a:cubicBezTo>
                  <a:pt x="7" y="58"/>
                  <a:pt x="3" y="60"/>
                  <a:pt x="5" y="63"/>
                </a:cubicBezTo>
                <a:close/>
                <a:moveTo>
                  <a:pt x="7" y="64"/>
                </a:moveTo>
                <a:cubicBezTo>
                  <a:pt x="10" y="63"/>
                  <a:pt x="12" y="59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0" y="59"/>
                  <a:pt x="9" y="61"/>
                  <a:pt x="7" y="64"/>
                </a:cubicBezTo>
                <a:close/>
                <a:moveTo>
                  <a:pt x="12" y="68"/>
                </a:moveTo>
                <a:cubicBezTo>
                  <a:pt x="12" y="69"/>
                  <a:pt x="12" y="70"/>
                  <a:pt x="12" y="71"/>
                </a:cubicBezTo>
                <a:cubicBezTo>
                  <a:pt x="16" y="69"/>
                  <a:pt x="19" y="65"/>
                  <a:pt x="18" y="61"/>
                </a:cubicBezTo>
                <a:cubicBezTo>
                  <a:pt x="15" y="62"/>
                  <a:pt x="15" y="66"/>
                  <a:pt x="12" y="68"/>
                </a:cubicBezTo>
                <a:cubicBezTo>
                  <a:pt x="12" y="64"/>
                  <a:pt x="18" y="61"/>
                  <a:pt x="14" y="58"/>
                </a:cubicBezTo>
                <a:cubicBezTo>
                  <a:pt x="13" y="61"/>
                  <a:pt x="10" y="63"/>
                  <a:pt x="9" y="66"/>
                </a:cubicBezTo>
                <a:cubicBezTo>
                  <a:pt x="10" y="67"/>
                  <a:pt x="10" y="68"/>
                  <a:pt x="12" y="69"/>
                </a:cubicBezTo>
                <a:cubicBezTo>
                  <a:pt x="11" y="68"/>
                  <a:pt x="12" y="68"/>
                  <a:pt x="12" y="68"/>
                </a:cubicBezTo>
                <a:close/>
                <a:moveTo>
                  <a:pt x="15" y="75"/>
                </a:moveTo>
                <a:cubicBezTo>
                  <a:pt x="18" y="72"/>
                  <a:pt x="21" y="69"/>
                  <a:pt x="20" y="65"/>
                </a:cubicBezTo>
                <a:cubicBezTo>
                  <a:pt x="20" y="65"/>
                  <a:pt x="20" y="65"/>
                  <a:pt x="19" y="65"/>
                </a:cubicBezTo>
                <a:cubicBezTo>
                  <a:pt x="18" y="68"/>
                  <a:pt x="13" y="70"/>
                  <a:pt x="15" y="75"/>
                </a:cubicBezTo>
                <a:close/>
                <a:moveTo>
                  <a:pt x="18" y="78"/>
                </a:moveTo>
                <a:cubicBezTo>
                  <a:pt x="19" y="75"/>
                  <a:pt x="22" y="73"/>
                  <a:pt x="23" y="69"/>
                </a:cubicBezTo>
                <a:cubicBezTo>
                  <a:pt x="23" y="69"/>
                  <a:pt x="23" y="68"/>
                  <a:pt x="22" y="69"/>
                </a:cubicBezTo>
                <a:cubicBezTo>
                  <a:pt x="20" y="71"/>
                  <a:pt x="15" y="74"/>
                  <a:pt x="18" y="78"/>
                </a:cubicBezTo>
                <a:close/>
                <a:moveTo>
                  <a:pt x="19" y="81"/>
                </a:moveTo>
                <a:cubicBezTo>
                  <a:pt x="22" y="79"/>
                  <a:pt x="24" y="76"/>
                  <a:pt x="25" y="73"/>
                </a:cubicBezTo>
                <a:cubicBezTo>
                  <a:pt x="24" y="73"/>
                  <a:pt x="25" y="71"/>
                  <a:pt x="24" y="71"/>
                </a:cubicBezTo>
                <a:cubicBezTo>
                  <a:pt x="23" y="75"/>
                  <a:pt x="18" y="77"/>
                  <a:pt x="19" y="81"/>
                </a:cubicBezTo>
                <a:close/>
                <a:moveTo>
                  <a:pt x="22" y="85"/>
                </a:moveTo>
                <a:cubicBezTo>
                  <a:pt x="23" y="82"/>
                  <a:pt x="27" y="79"/>
                  <a:pt x="26" y="75"/>
                </a:cubicBezTo>
                <a:cubicBezTo>
                  <a:pt x="25" y="78"/>
                  <a:pt x="19" y="81"/>
                  <a:pt x="22" y="85"/>
                </a:cubicBezTo>
                <a:close/>
                <a:moveTo>
                  <a:pt x="35" y="78"/>
                </a:moveTo>
                <a:cubicBezTo>
                  <a:pt x="35" y="79"/>
                  <a:pt x="35" y="79"/>
                  <a:pt x="35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8"/>
                  <a:pt x="37" y="77"/>
                  <a:pt x="36" y="77"/>
                </a:cubicBezTo>
                <a:cubicBezTo>
                  <a:pt x="36" y="77"/>
                  <a:pt x="35" y="78"/>
                  <a:pt x="35" y="78"/>
                </a:cubicBezTo>
                <a:close/>
                <a:moveTo>
                  <a:pt x="26" y="90"/>
                </a:moveTo>
                <a:cubicBezTo>
                  <a:pt x="31" y="89"/>
                  <a:pt x="31" y="81"/>
                  <a:pt x="33" y="77"/>
                </a:cubicBezTo>
                <a:cubicBezTo>
                  <a:pt x="33" y="77"/>
                  <a:pt x="33" y="77"/>
                  <a:pt x="32" y="77"/>
                </a:cubicBezTo>
                <a:cubicBezTo>
                  <a:pt x="31" y="82"/>
                  <a:pt x="27" y="85"/>
                  <a:pt x="26" y="90"/>
                </a:cubicBezTo>
                <a:close/>
                <a:moveTo>
                  <a:pt x="34" y="80"/>
                </a:moveTo>
                <a:cubicBezTo>
                  <a:pt x="34" y="80"/>
                  <a:pt x="33" y="82"/>
                  <a:pt x="34" y="82"/>
                </a:cubicBezTo>
                <a:cubicBezTo>
                  <a:pt x="34" y="82"/>
                  <a:pt x="34" y="81"/>
                  <a:pt x="34" y="80"/>
                </a:cubicBezTo>
                <a:cubicBezTo>
                  <a:pt x="35" y="80"/>
                  <a:pt x="34" y="80"/>
                  <a:pt x="34" y="80"/>
                </a:cubicBezTo>
                <a:close/>
                <a:moveTo>
                  <a:pt x="33" y="83"/>
                </a:moveTo>
                <a:cubicBezTo>
                  <a:pt x="34" y="85"/>
                  <a:pt x="34" y="81"/>
                  <a:pt x="33" y="83"/>
                </a:cubicBezTo>
                <a:close/>
                <a:moveTo>
                  <a:pt x="33" y="90"/>
                </a:moveTo>
                <a:cubicBezTo>
                  <a:pt x="34" y="88"/>
                  <a:pt x="37" y="84"/>
                  <a:pt x="35" y="83"/>
                </a:cubicBezTo>
                <a:cubicBezTo>
                  <a:pt x="35" y="86"/>
                  <a:pt x="32" y="88"/>
                  <a:pt x="33" y="90"/>
                </a:cubicBezTo>
                <a:close/>
              </a:path>
            </a:pathLst>
          </a:custGeom>
          <a:solidFill>
            <a:srgbClr val="2C5050"/>
          </a:solidFill>
          <a:ln>
            <a:solidFill>
              <a:srgbClr val="51A2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727894" y="3678887"/>
            <a:ext cx="4296219" cy="592644"/>
          </a:xfrm>
          <a:custGeom>
            <a:avLst/>
            <a:gdLst>
              <a:gd name="connsiteX0" fmla="*/ 0 w 2686944"/>
              <a:gd name="connsiteY0" fmla="*/ 0 h 494743"/>
              <a:gd name="connsiteX1" fmla="*/ 2686944 w 2686944"/>
              <a:gd name="connsiteY1" fmla="*/ 0 h 494743"/>
              <a:gd name="connsiteX2" fmla="*/ 2686944 w 2686944"/>
              <a:gd name="connsiteY2" fmla="*/ 494743 h 494743"/>
              <a:gd name="connsiteX3" fmla="*/ 0 w 2686944"/>
              <a:gd name="connsiteY3" fmla="*/ 494743 h 494743"/>
              <a:gd name="connsiteX4" fmla="*/ 0 w 2686944"/>
              <a:gd name="connsiteY4" fmla="*/ 0 h 4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944" h="494743">
                <a:moveTo>
                  <a:pt x="0" y="0"/>
                </a:moveTo>
                <a:lnTo>
                  <a:pt x="2686944" y="0"/>
                </a:lnTo>
                <a:lnTo>
                  <a:pt x="2686944" y="494743"/>
                </a:lnTo>
                <a:lnTo>
                  <a:pt x="0" y="4947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85344" bIns="85344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Aft>
                <a:spcPct val="35000"/>
              </a:spcAft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Employee from Operations sends the invoice(s) to Accounting Department to perform the payment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 rot="1037909">
            <a:off x="10151896" y="1194337"/>
            <a:ext cx="1527048" cy="309004"/>
          </a:xfrm>
          <a:prstGeom prst="roundRect">
            <a:avLst/>
          </a:prstGeom>
          <a:solidFill>
            <a:srgbClr val="86BC25"/>
          </a:solidFill>
          <a:ln>
            <a:solidFill>
              <a:srgbClr val="86BC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 dive follows in next chapter</a:t>
            </a:r>
            <a:endParaRPr lang="en-US" sz="900"/>
          </a:p>
        </p:txBody>
      </p:sp>
      <p:sp>
        <p:nvSpPr>
          <p:cNvPr id="50" name="Rectangle 49"/>
          <p:cNvSpPr/>
          <p:nvPr/>
        </p:nvSpPr>
        <p:spPr>
          <a:xfrm>
            <a:off x="1883622" y="5535789"/>
            <a:ext cx="9579296" cy="847169"/>
          </a:xfrm>
          <a:prstGeom prst="rect">
            <a:avLst/>
          </a:prstGeom>
          <a:noFill/>
          <a:ln w="25400" cap="flat" cmpd="sng" algn="ctr">
            <a:solidFill>
              <a:srgbClr val="A6A6A6"/>
            </a:solidFill>
            <a:prstDash val="solid"/>
          </a:ln>
          <a:effectLst/>
        </p:spPr>
        <p:txBody>
          <a:bodyPr rtlCol="0" anchor="ctr"/>
          <a:lstStyle/>
          <a:p>
            <a:pPr marL="171450" lvl="0" indent="-1714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sz="12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revolutionary and modern solution that combines OCR and AI that leads to cost, time and human error reduction</a:t>
            </a:r>
          </a:p>
          <a:p>
            <a:pPr marL="171450" indent="-1714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sz="12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friendly reporting and monitoring tool, as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Power BI enables users in self-service data discovery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385385" y="5500076"/>
            <a:ext cx="1498237" cy="1288365"/>
            <a:chOff x="443759" y="5035786"/>
            <a:chExt cx="1498237" cy="1288365"/>
          </a:xfrm>
        </p:grpSpPr>
        <p:sp>
          <p:nvSpPr>
            <p:cNvPr id="52" name="Text Placeholder 2"/>
            <p:cNvSpPr txBox="1">
              <a:spLocks/>
            </p:cNvSpPr>
            <p:nvPr/>
          </p:nvSpPr>
          <p:spPr>
            <a:xfrm>
              <a:off x="443759" y="5620174"/>
              <a:ext cx="1498237" cy="703977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5"/>
                </a:buClr>
                <a:buSzPct val="75000"/>
                <a:buFont typeface="Wingdings" charset="2"/>
                <a:buChar char="§"/>
                <a:defRPr sz="2000" kern="1200">
                  <a:solidFill>
                    <a:srgbClr val="3F3F3F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Wingdings" charset="2"/>
                <a:buChar char="§"/>
                <a:defRPr sz="1800" kern="1200">
                  <a:solidFill>
                    <a:srgbClr val="3F3F3F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Wingdings" charset="2"/>
                <a:buChar char="§"/>
                <a:defRPr sz="1600" kern="1200">
                  <a:solidFill>
                    <a:srgbClr val="3F3F3F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Wingdings" charset="2"/>
                <a:buChar char="§"/>
                <a:defRPr sz="1400" kern="1200">
                  <a:solidFill>
                    <a:srgbClr val="3F3F3F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Wingdings" charset="2"/>
                <a:buChar char="§"/>
                <a:defRPr sz="1400" kern="1200">
                  <a:solidFill>
                    <a:srgbClr val="3F3F3F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97A9"/>
                </a:buClr>
                <a:buSzPct val="75000"/>
                <a:buFont typeface="Wingdings" charset="2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86BC25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Benefits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="" xmlns:a16="http://schemas.microsoft.com/office/drawing/2014/main" id="{2824AA5D-1C70-48C6-878D-9280296180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5875" y="5035786"/>
              <a:ext cx="466344" cy="576072"/>
              <a:chOff x="2498725" y="3725863"/>
              <a:chExt cx="600075" cy="769937"/>
            </a:xfrm>
            <a:solidFill>
              <a:srgbClr val="86BC25"/>
            </a:solidFill>
          </p:grpSpPr>
          <p:sp>
            <p:nvSpPr>
              <p:cNvPr id="54" name="Freeform 6">
                <a:extLst>
                  <a:ext uri="{FF2B5EF4-FFF2-40B4-BE49-F238E27FC236}">
                    <a16:creationId xmlns="" xmlns:a16="http://schemas.microsoft.com/office/drawing/2014/main" id="{C138D5DF-F0FA-43CB-9B1C-F478A8AB1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06700" y="3725863"/>
                <a:ext cx="292100" cy="446087"/>
              </a:xfrm>
              <a:custGeom>
                <a:avLst/>
                <a:gdLst>
                  <a:gd name="T0" fmla="*/ 0 w 472"/>
                  <a:gd name="T1" fmla="*/ 142 h 721"/>
                  <a:gd name="T2" fmla="*/ 0 w 472"/>
                  <a:gd name="T3" fmla="*/ 609 h 721"/>
                  <a:gd name="T4" fmla="*/ 87 w 472"/>
                  <a:gd name="T5" fmla="*/ 718 h 721"/>
                  <a:gd name="T6" fmla="*/ 177 w 472"/>
                  <a:gd name="T7" fmla="*/ 706 h 721"/>
                  <a:gd name="T8" fmla="*/ 256 w 472"/>
                  <a:gd name="T9" fmla="*/ 716 h 721"/>
                  <a:gd name="T10" fmla="*/ 403 w 472"/>
                  <a:gd name="T11" fmla="*/ 628 h 721"/>
                  <a:gd name="T12" fmla="*/ 470 w 472"/>
                  <a:gd name="T13" fmla="*/ 444 h 721"/>
                  <a:gd name="T14" fmla="*/ 449 w 472"/>
                  <a:gd name="T15" fmla="*/ 359 h 721"/>
                  <a:gd name="T16" fmla="*/ 458 w 472"/>
                  <a:gd name="T17" fmla="*/ 252 h 721"/>
                  <a:gd name="T18" fmla="*/ 390 w 472"/>
                  <a:gd name="T19" fmla="*/ 172 h 721"/>
                  <a:gd name="T20" fmla="*/ 339 w 472"/>
                  <a:gd name="T21" fmla="*/ 83 h 721"/>
                  <a:gd name="T22" fmla="*/ 238 w 472"/>
                  <a:gd name="T23" fmla="*/ 53 h 721"/>
                  <a:gd name="T24" fmla="*/ 121 w 472"/>
                  <a:gd name="T25" fmla="*/ 0 h 721"/>
                  <a:gd name="T26" fmla="*/ 1 w 472"/>
                  <a:gd name="T27" fmla="*/ 99 h 721"/>
                  <a:gd name="T28" fmla="*/ 63 w 472"/>
                  <a:gd name="T29" fmla="*/ 564 h 721"/>
                  <a:gd name="T30" fmla="*/ 113 w 472"/>
                  <a:gd name="T31" fmla="*/ 585 h 721"/>
                  <a:gd name="T32" fmla="*/ 138 w 472"/>
                  <a:gd name="T33" fmla="*/ 534 h 721"/>
                  <a:gd name="T34" fmla="*/ 63 w 472"/>
                  <a:gd name="T35" fmla="*/ 224 h 721"/>
                  <a:gd name="T36" fmla="*/ 165 w 472"/>
                  <a:gd name="T37" fmla="*/ 201 h 721"/>
                  <a:gd name="T38" fmla="*/ 73 w 472"/>
                  <a:gd name="T39" fmla="*/ 158 h 721"/>
                  <a:gd name="T40" fmla="*/ 63 w 472"/>
                  <a:gd name="T41" fmla="*/ 112 h 721"/>
                  <a:gd name="T42" fmla="*/ 133 w 472"/>
                  <a:gd name="T43" fmla="*/ 63 h 721"/>
                  <a:gd name="T44" fmla="*/ 163 w 472"/>
                  <a:gd name="T45" fmla="*/ 99 h 721"/>
                  <a:gd name="T46" fmla="*/ 207 w 472"/>
                  <a:gd name="T47" fmla="*/ 128 h 721"/>
                  <a:gd name="T48" fmla="*/ 208 w 472"/>
                  <a:gd name="T49" fmla="*/ 127 h 721"/>
                  <a:gd name="T50" fmla="*/ 252 w 472"/>
                  <a:gd name="T51" fmla="*/ 115 h 721"/>
                  <a:gd name="T52" fmla="*/ 321 w 472"/>
                  <a:gd name="T53" fmla="*/ 157 h 721"/>
                  <a:gd name="T54" fmla="*/ 216 w 472"/>
                  <a:gd name="T55" fmla="*/ 262 h 721"/>
                  <a:gd name="T56" fmla="*/ 247 w 472"/>
                  <a:gd name="T57" fmla="*/ 294 h 721"/>
                  <a:gd name="T58" fmla="*/ 300 w 472"/>
                  <a:gd name="T59" fmla="*/ 226 h 721"/>
                  <a:gd name="T60" fmla="*/ 398 w 472"/>
                  <a:gd name="T61" fmla="*/ 273 h 721"/>
                  <a:gd name="T62" fmla="*/ 354 w 472"/>
                  <a:gd name="T63" fmla="*/ 304 h 721"/>
                  <a:gd name="T64" fmla="*/ 354 w 472"/>
                  <a:gd name="T65" fmla="*/ 367 h 721"/>
                  <a:gd name="T66" fmla="*/ 408 w 472"/>
                  <a:gd name="T67" fmla="*/ 440 h 721"/>
                  <a:gd name="T68" fmla="*/ 327 w 472"/>
                  <a:gd name="T69" fmla="*/ 422 h 721"/>
                  <a:gd name="T70" fmla="*/ 122 w 472"/>
                  <a:gd name="T71" fmla="*/ 304 h 721"/>
                  <a:gd name="T72" fmla="*/ 122 w 472"/>
                  <a:gd name="T73" fmla="*/ 367 h 721"/>
                  <a:gd name="T74" fmla="*/ 131 w 472"/>
                  <a:gd name="T75" fmla="*/ 435 h 721"/>
                  <a:gd name="T76" fmla="*/ 167 w 472"/>
                  <a:gd name="T77" fmla="*/ 486 h 721"/>
                  <a:gd name="T78" fmla="*/ 357 w 472"/>
                  <a:gd name="T79" fmla="*/ 553 h 721"/>
                  <a:gd name="T80" fmla="*/ 286 w 472"/>
                  <a:gd name="T81" fmla="*/ 648 h 721"/>
                  <a:gd name="T82" fmla="*/ 230 w 472"/>
                  <a:gd name="T83" fmla="*/ 650 h 721"/>
                  <a:gd name="T84" fmla="*/ 211 w 472"/>
                  <a:gd name="T85" fmla="*/ 556 h 721"/>
                  <a:gd name="T86" fmla="*/ 144 w 472"/>
                  <a:gd name="T87" fmla="*/ 652 h 721"/>
                  <a:gd name="T88" fmla="*/ 63 w 472"/>
                  <a:gd name="T89" fmla="*/ 607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72" h="721">
                    <a:moveTo>
                      <a:pt x="0" y="112"/>
                    </a:moveTo>
                    <a:cubicBezTo>
                      <a:pt x="0" y="142"/>
                      <a:pt x="0" y="142"/>
                      <a:pt x="0" y="142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1" y="612"/>
                      <a:pt x="1" y="612"/>
                      <a:pt x="1" y="612"/>
                    </a:cubicBezTo>
                    <a:cubicBezTo>
                      <a:pt x="4" y="658"/>
                      <a:pt x="34" y="705"/>
                      <a:pt x="87" y="718"/>
                    </a:cubicBezTo>
                    <a:cubicBezTo>
                      <a:pt x="96" y="720"/>
                      <a:pt x="106" y="721"/>
                      <a:pt x="117" y="721"/>
                    </a:cubicBezTo>
                    <a:cubicBezTo>
                      <a:pt x="140" y="721"/>
                      <a:pt x="160" y="715"/>
                      <a:pt x="177" y="706"/>
                    </a:cubicBezTo>
                    <a:cubicBezTo>
                      <a:pt x="180" y="704"/>
                      <a:pt x="182" y="703"/>
                      <a:pt x="185" y="701"/>
                    </a:cubicBezTo>
                    <a:cubicBezTo>
                      <a:pt x="205" y="709"/>
                      <a:pt x="229" y="716"/>
                      <a:pt x="256" y="716"/>
                    </a:cubicBezTo>
                    <a:cubicBezTo>
                      <a:pt x="272" y="716"/>
                      <a:pt x="289" y="713"/>
                      <a:pt x="305" y="708"/>
                    </a:cubicBezTo>
                    <a:cubicBezTo>
                      <a:pt x="350" y="694"/>
                      <a:pt x="384" y="666"/>
                      <a:pt x="403" y="628"/>
                    </a:cubicBezTo>
                    <a:cubicBezTo>
                      <a:pt x="414" y="606"/>
                      <a:pt x="420" y="580"/>
                      <a:pt x="421" y="552"/>
                    </a:cubicBezTo>
                    <a:cubicBezTo>
                      <a:pt x="445" y="529"/>
                      <a:pt x="467" y="494"/>
                      <a:pt x="470" y="444"/>
                    </a:cubicBezTo>
                    <a:cubicBezTo>
                      <a:pt x="472" y="417"/>
                      <a:pt x="466" y="394"/>
                      <a:pt x="457" y="374"/>
                    </a:cubicBezTo>
                    <a:cubicBezTo>
                      <a:pt x="455" y="369"/>
                      <a:pt x="452" y="364"/>
                      <a:pt x="449" y="359"/>
                    </a:cubicBezTo>
                    <a:cubicBezTo>
                      <a:pt x="449" y="358"/>
                      <a:pt x="450" y="357"/>
                      <a:pt x="450" y="356"/>
                    </a:cubicBezTo>
                    <a:cubicBezTo>
                      <a:pt x="464" y="327"/>
                      <a:pt x="471" y="291"/>
                      <a:pt x="458" y="252"/>
                    </a:cubicBezTo>
                    <a:cubicBezTo>
                      <a:pt x="448" y="224"/>
                      <a:pt x="432" y="204"/>
                      <a:pt x="415" y="190"/>
                    </a:cubicBezTo>
                    <a:cubicBezTo>
                      <a:pt x="407" y="183"/>
                      <a:pt x="399" y="177"/>
                      <a:pt x="390" y="172"/>
                    </a:cubicBezTo>
                    <a:cubicBezTo>
                      <a:pt x="390" y="172"/>
                      <a:pt x="390" y="172"/>
                      <a:pt x="390" y="172"/>
                    </a:cubicBezTo>
                    <a:cubicBezTo>
                      <a:pt x="386" y="141"/>
                      <a:pt x="372" y="108"/>
                      <a:pt x="339" y="83"/>
                    </a:cubicBezTo>
                    <a:cubicBezTo>
                      <a:pt x="313" y="63"/>
                      <a:pt x="283" y="52"/>
                      <a:pt x="252" y="52"/>
                    </a:cubicBezTo>
                    <a:cubicBezTo>
                      <a:pt x="247" y="52"/>
                      <a:pt x="242" y="53"/>
                      <a:pt x="238" y="53"/>
                    </a:cubicBezTo>
                    <a:cubicBezTo>
                      <a:pt x="217" y="27"/>
                      <a:pt x="185" y="4"/>
                      <a:pt x="138" y="1"/>
                    </a:cubicBezTo>
                    <a:cubicBezTo>
                      <a:pt x="132" y="0"/>
                      <a:pt x="127" y="0"/>
                      <a:pt x="121" y="0"/>
                    </a:cubicBezTo>
                    <a:cubicBezTo>
                      <a:pt x="64" y="0"/>
                      <a:pt x="34" y="26"/>
                      <a:pt x="19" y="48"/>
                    </a:cubicBezTo>
                    <a:cubicBezTo>
                      <a:pt x="9" y="62"/>
                      <a:pt x="3" y="80"/>
                      <a:pt x="1" y="99"/>
                    </a:cubicBezTo>
                    <a:cubicBezTo>
                      <a:pt x="1" y="103"/>
                      <a:pt x="0" y="108"/>
                      <a:pt x="0" y="112"/>
                    </a:cubicBezTo>
                    <a:close/>
                    <a:moveTo>
                      <a:pt x="63" y="564"/>
                    </a:moveTo>
                    <a:cubicBezTo>
                      <a:pt x="78" y="561"/>
                      <a:pt x="88" y="573"/>
                      <a:pt x="88" y="573"/>
                    </a:cubicBezTo>
                    <a:cubicBezTo>
                      <a:pt x="95" y="581"/>
                      <a:pt x="104" y="585"/>
                      <a:pt x="113" y="585"/>
                    </a:cubicBezTo>
                    <a:cubicBezTo>
                      <a:pt x="120" y="585"/>
                      <a:pt x="127" y="583"/>
                      <a:pt x="133" y="578"/>
                    </a:cubicBezTo>
                    <a:cubicBezTo>
                      <a:pt x="146" y="568"/>
                      <a:pt x="149" y="548"/>
                      <a:pt x="138" y="534"/>
                    </a:cubicBezTo>
                    <a:cubicBezTo>
                      <a:pt x="121" y="513"/>
                      <a:pt x="93" y="499"/>
                      <a:pt x="63" y="501"/>
                    </a:cubicBezTo>
                    <a:cubicBezTo>
                      <a:pt x="63" y="419"/>
                      <a:pt x="63" y="307"/>
                      <a:pt x="63" y="224"/>
                    </a:cubicBezTo>
                    <a:cubicBezTo>
                      <a:pt x="86" y="232"/>
                      <a:pt x="111" y="232"/>
                      <a:pt x="133" y="232"/>
                    </a:cubicBezTo>
                    <a:cubicBezTo>
                      <a:pt x="150" y="232"/>
                      <a:pt x="165" y="218"/>
                      <a:pt x="165" y="201"/>
                    </a:cubicBezTo>
                    <a:cubicBezTo>
                      <a:pt x="165" y="183"/>
                      <a:pt x="150" y="169"/>
                      <a:pt x="133" y="169"/>
                    </a:cubicBezTo>
                    <a:cubicBezTo>
                      <a:pt x="105" y="169"/>
                      <a:pt x="83" y="168"/>
                      <a:pt x="73" y="158"/>
                    </a:cubicBezTo>
                    <a:cubicBezTo>
                      <a:pt x="68" y="153"/>
                      <a:pt x="65" y="145"/>
                      <a:pt x="63" y="136"/>
                    </a:cubicBezTo>
                    <a:cubicBezTo>
                      <a:pt x="63" y="123"/>
                      <a:pt x="63" y="114"/>
                      <a:pt x="63" y="112"/>
                    </a:cubicBezTo>
                    <a:cubicBezTo>
                      <a:pt x="63" y="100"/>
                      <a:pt x="65" y="63"/>
                      <a:pt x="121" y="63"/>
                    </a:cubicBezTo>
                    <a:cubicBezTo>
                      <a:pt x="125" y="63"/>
                      <a:pt x="129" y="63"/>
                      <a:pt x="133" y="63"/>
                    </a:cubicBezTo>
                    <a:cubicBezTo>
                      <a:pt x="149" y="65"/>
                      <a:pt x="162" y="70"/>
                      <a:pt x="172" y="77"/>
                    </a:cubicBezTo>
                    <a:cubicBezTo>
                      <a:pt x="166" y="82"/>
                      <a:pt x="163" y="90"/>
                      <a:pt x="163" y="99"/>
                    </a:cubicBezTo>
                    <a:cubicBezTo>
                      <a:pt x="163" y="116"/>
                      <a:pt x="177" y="130"/>
                      <a:pt x="194" y="130"/>
                    </a:cubicBezTo>
                    <a:cubicBezTo>
                      <a:pt x="198" y="130"/>
                      <a:pt x="203" y="129"/>
                      <a:pt x="207" y="128"/>
                    </a:cubicBezTo>
                    <a:cubicBezTo>
                      <a:pt x="207" y="128"/>
                      <a:pt x="207" y="128"/>
                      <a:pt x="207" y="128"/>
                    </a:cubicBezTo>
                    <a:cubicBezTo>
                      <a:pt x="207" y="128"/>
                      <a:pt x="207" y="128"/>
                      <a:pt x="208" y="127"/>
                    </a:cubicBezTo>
                    <a:cubicBezTo>
                      <a:pt x="210" y="126"/>
                      <a:pt x="212" y="125"/>
                      <a:pt x="213" y="124"/>
                    </a:cubicBezTo>
                    <a:cubicBezTo>
                      <a:pt x="221" y="121"/>
                      <a:pt x="235" y="115"/>
                      <a:pt x="252" y="115"/>
                    </a:cubicBezTo>
                    <a:cubicBezTo>
                      <a:pt x="266" y="115"/>
                      <a:pt x="284" y="120"/>
                      <a:pt x="301" y="133"/>
                    </a:cubicBezTo>
                    <a:cubicBezTo>
                      <a:pt x="310" y="140"/>
                      <a:pt x="317" y="148"/>
                      <a:pt x="321" y="157"/>
                    </a:cubicBezTo>
                    <a:cubicBezTo>
                      <a:pt x="303" y="158"/>
                      <a:pt x="285" y="162"/>
                      <a:pt x="270" y="171"/>
                    </a:cubicBezTo>
                    <a:cubicBezTo>
                      <a:pt x="237" y="189"/>
                      <a:pt x="217" y="222"/>
                      <a:pt x="216" y="262"/>
                    </a:cubicBezTo>
                    <a:cubicBezTo>
                      <a:pt x="215" y="279"/>
                      <a:pt x="229" y="294"/>
                      <a:pt x="246" y="294"/>
                    </a:cubicBezTo>
                    <a:cubicBezTo>
                      <a:pt x="246" y="294"/>
                      <a:pt x="247" y="294"/>
                      <a:pt x="247" y="294"/>
                    </a:cubicBezTo>
                    <a:cubicBezTo>
                      <a:pt x="264" y="294"/>
                      <a:pt x="278" y="281"/>
                      <a:pt x="279" y="264"/>
                    </a:cubicBezTo>
                    <a:cubicBezTo>
                      <a:pt x="279" y="247"/>
                      <a:pt x="287" y="234"/>
                      <a:pt x="300" y="226"/>
                    </a:cubicBezTo>
                    <a:cubicBezTo>
                      <a:pt x="315" y="218"/>
                      <a:pt x="336" y="218"/>
                      <a:pt x="356" y="226"/>
                    </a:cubicBezTo>
                    <a:cubicBezTo>
                      <a:pt x="372" y="234"/>
                      <a:pt x="390" y="248"/>
                      <a:pt x="398" y="273"/>
                    </a:cubicBezTo>
                    <a:cubicBezTo>
                      <a:pt x="403" y="287"/>
                      <a:pt x="403" y="301"/>
                      <a:pt x="399" y="313"/>
                    </a:cubicBezTo>
                    <a:cubicBezTo>
                      <a:pt x="386" y="308"/>
                      <a:pt x="371" y="304"/>
                      <a:pt x="354" y="304"/>
                    </a:cubicBezTo>
                    <a:cubicBezTo>
                      <a:pt x="337" y="304"/>
                      <a:pt x="323" y="318"/>
                      <a:pt x="323" y="336"/>
                    </a:cubicBezTo>
                    <a:cubicBezTo>
                      <a:pt x="323" y="353"/>
                      <a:pt x="337" y="367"/>
                      <a:pt x="354" y="367"/>
                    </a:cubicBezTo>
                    <a:cubicBezTo>
                      <a:pt x="364" y="367"/>
                      <a:pt x="373" y="370"/>
                      <a:pt x="379" y="373"/>
                    </a:cubicBezTo>
                    <a:cubicBezTo>
                      <a:pt x="392" y="385"/>
                      <a:pt x="410" y="406"/>
                      <a:pt x="408" y="440"/>
                    </a:cubicBezTo>
                    <a:cubicBezTo>
                      <a:pt x="407" y="458"/>
                      <a:pt x="402" y="472"/>
                      <a:pt x="396" y="483"/>
                    </a:cubicBezTo>
                    <a:cubicBezTo>
                      <a:pt x="379" y="459"/>
                      <a:pt x="355" y="437"/>
                      <a:pt x="327" y="422"/>
                    </a:cubicBezTo>
                    <a:cubicBezTo>
                      <a:pt x="297" y="406"/>
                      <a:pt x="266" y="398"/>
                      <a:pt x="235" y="399"/>
                    </a:cubicBezTo>
                    <a:cubicBezTo>
                      <a:pt x="226" y="344"/>
                      <a:pt x="181" y="304"/>
                      <a:pt x="122" y="304"/>
                    </a:cubicBezTo>
                    <a:cubicBezTo>
                      <a:pt x="105" y="304"/>
                      <a:pt x="91" y="318"/>
                      <a:pt x="91" y="336"/>
                    </a:cubicBezTo>
                    <a:cubicBezTo>
                      <a:pt x="91" y="353"/>
                      <a:pt x="105" y="367"/>
                      <a:pt x="122" y="367"/>
                    </a:cubicBezTo>
                    <a:cubicBezTo>
                      <a:pt x="153" y="367"/>
                      <a:pt x="170" y="389"/>
                      <a:pt x="173" y="412"/>
                    </a:cubicBezTo>
                    <a:cubicBezTo>
                      <a:pt x="158" y="418"/>
                      <a:pt x="144" y="425"/>
                      <a:pt x="131" y="435"/>
                    </a:cubicBezTo>
                    <a:cubicBezTo>
                      <a:pt x="117" y="444"/>
                      <a:pt x="113" y="464"/>
                      <a:pt x="123" y="478"/>
                    </a:cubicBezTo>
                    <a:cubicBezTo>
                      <a:pt x="133" y="493"/>
                      <a:pt x="152" y="496"/>
                      <a:pt x="167" y="486"/>
                    </a:cubicBezTo>
                    <a:cubicBezTo>
                      <a:pt x="223" y="447"/>
                      <a:pt x="272" y="464"/>
                      <a:pt x="297" y="477"/>
                    </a:cubicBezTo>
                    <a:cubicBezTo>
                      <a:pt x="335" y="497"/>
                      <a:pt x="357" y="532"/>
                      <a:pt x="357" y="553"/>
                    </a:cubicBezTo>
                    <a:cubicBezTo>
                      <a:pt x="357" y="555"/>
                      <a:pt x="357" y="558"/>
                      <a:pt x="357" y="561"/>
                    </a:cubicBezTo>
                    <a:cubicBezTo>
                      <a:pt x="353" y="602"/>
                      <a:pt x="333" y="634"/>
                      <a:pt x="286" y="648"/>
                    </a:cubicBezTo>
                    <a:cubicBezTo>
                      <a:pt x="276" y="651"/>
                      <a:pt x="265" y="653"/>
                      <a:pt x="256" y="653"/>
                    </a:cubicBezTo>
                    <a:cubicBezTo>
                      <a:pt x="247" y="653"/>
                      <a:pt x="238" y="652"/>
                      <a:pt x="230" y="650"/>
                    </a:cubicBezTo>
                    <a:cubicBezTo>
                      <a:pt x="240" y="631"/>
                      <a:pt x="245" y="609"/>
                      <a:pt x="244" y="587"/>
                    </a:cubicBezTo>
                    <a:cubicBezTo>
                      <a:pt x="243" y="569"/>
                      <a:pt x="229" y="556"/>
                      <a:pt x="211" y="556"/>
                    </a:cubicBezTo>
                    <a:cubicBezTo>
                      <a:pt x="194" y="557"/>
                      <a:pt x="180" y="572"/>
                      <a:pt x="181" y="589"/>
                    </a:cubicBezTo>
                    <a:cubicBezTo>
                      <a:pt x="182" y="615"/>
                      <a:pt x="167" y="639"/>
                      <a:pt x="144" y="652"/>
                    </a:cubicBezTo>
                    <a:cubicBezTo>
                      <a:pt x="137" y="656"/>
                      <a:pt x="128" y="658"/>
                      <a:pt x="117" y="658"/>
                    </a:cubicBezTo>
                    <a:cubicBezTo>
                      <a:pt x="67" y="658"/>
                      <a:pt x="63" y="607"/>
                      <a:pt x="63" y="607"/>
                    </a:cubicBezTo>
                    <a:cubicBezTo>
                      <a:pt x="63" y="607"/>
                      <a:pt x="63" y="591"/>
                      <a:pt x="63" y="564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5" name="Freeform 7">
                <a:extLst>
                  <a:ext uri="{FF2B5EF4-FFF2-40B4-BE49-F238E27FC236}">
                    <a16:creationId xmlns="" xmlns:a16="http://schemas.microsoft.com/office/drawing/2014/main" id="{ACA54A9B-3F61-4707-8DB6-8DD077438F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98725" y="3725863"/>
                <a:ext cx="292100" cy="446087"/>
              </a:xfrm>
              <a:custGeom>
                <a:avLst/>
                <a:gdLst>
                  <a:gd name="T0" fmla="*/ 453 w 472"/>
                  <a:gd name="T1" fmla="*/ 48 h 721"/>
                  <a:gd name="T2" fmla="*/ 334 w 472"/>
                  <a:gd name="T3" fmla="*/ 1 h 721"/>
                  <a:gd name="T4" fmla="*/ 221 w 472"/>
                  <a:gd name="T5" fmla="*/ 52 h 721"/>
                  <a:gd name="T6" fmla="*/ 82 w 472"/>
                  <a:gd name="T7" fmla="*/ 172 h 721"/>
                  <a:gd name="T8" fmla="*/ 57 w 472"/>
                  <a:gd name="T9" fmla="*/ 190 h 721"/>
                  <a:gd name="T10" fmla="*/ 22 w 472"/>
                  <a:gd name="T11" fmla="*/ 356 h 721"/>
                  <a:gd name="T12" fmla="*/ 15 w 472"/>
                  <a:gd name="T13" fmla="*/ 374 h 721"/>
                  <a:gd name="T14" fmla="*/ 51 w 472"/>
                  <a:gd name="T15" fmla="*/ 552 h 721"/>
                  <a:gd name="T16" fmla="*/ 167 w 472"/>
                  <a:gd name="T17" fmla="*/ 708 h 721"/>
                  <a:gd name="T18" fmla="*/ 287 w 472"/>
                  <a:gd name="T19" fmla="*/ 701 h 721"/>
                  <a:gd name="T20" fmla="*/ 355 w 472"/>
                  <a:gd name="T21" fmla="*/ 721 h 721"/>
                  <a:gd name="T22" fmla="*/ 471 w 472"/>
                  <a:gd name="T23" fmla="*/ 612 h 721"/>
                  <a:gd name="T24" fmla="*/ 472 w 472"/>
                  <a:gd name="T25" fmla="*/ 607 h 721"/>
                  <a:gd name="T26" fmla="*/ 472 w 472"/>
                  <a:gd name="T27" fmla="*/ 112 h 721"/>
                  <a:gd name="T28" fmla="*/ 409 w 472"/>
                  <a:gd name="T29" fmla="*/ 607 h 721"/>
                  <a:gd name="T30" fmla="*/ 328 w 472"/>
                  <a:gd name="T31" fmla="*/ 652 h 721"/>
                  <a:gd name="T32" fmla="*/ 261 w 472"/>
                  <a:gd name="T33" fmla="*/ 556 h 721"/>
                  <a:gd name="T34" fmla="*/ 242 w 472"/>
                  <a:gd name="T35" fmla="*/ 650 h 721"/>
                  <a:gd name="T36" fmla="*/ 186 w 472"/>
                  <a:gd name="T37" fmla="*/ 648 h 721"/>
                  <a:gd name="T38" fmla="*/ 115 w 472"/>
                  <a:gd name="T39" fmla="*/ 553 h 721"/>
                  <a:gd name="T40" fmla="*/ 305 w 472"/>
                  <a:gd name="T41" fmla="*/ 486 h 721"/>
                  <a:gd name="T42" fmla="*/ 341 w 472"/>
                  <a:gd name="T43" fmla="*/ 435 h 721"/>
                  <a:gd name="T44" fmla="*/ 350 w 472"/>
                  <a:gd name="T45" fmla="*/ 367 h 721"/>
                  <a:gd name="T46" fmla="*/ 350 w 472"/>
                  <a:gd name="T47" fmla="*/ 304 h 721"/>
                  <a:gd name="T48" fmla="*/ 145 w 472"/>
                  <a:gd name="T49" fmla="*/ 422 h 721"/>
                  <a:gd name="T50" fmla="*/ 64 w 472"/>
                  <a:gd name="T51" fmla="*/ 440 h 721"/>
                  <a:gd name="T52" fmla="*/ 118 w 472"/>
                  <a:gd name="T53" fmla="*/ 367 h 721"/>
                  <a:gd name="T54" fmla="*/ 118 w 472"/>
                  <a:gd name="T55" fmla="*/ 304 h 721"/>
                  <a:gd name="T56" fmla="*/ 74 w 472"/>
                  <a:gd name="T57" fmla="*/ 273 h 721"/>
                  <a:gd name="T58" fmla="*/ 172 w 472"/>
                  <a:gd name="T59" fmla="*/ 226 h 721"/>
                  <a:gd name="T60" fmla="*/ 225 w 472"/>
                  <a:gd name="T61" fmla="*/ 294 h 721"/>
                  <a:gd name="T62" fmla="*/ 256 w 472"/>
                  <a:gd name="T63" fmla="*/ 262 h 721"/>
                  <a:gd name="T64" fmla="*/ 151 w 472"/>
                  <a:gd name="T65" fmla="*/ 157 h 721"/>
                  <a:gd name="T66" fmla="*/ 221 w 472"/>
                  <a:gd name="T67" fmla="*/ 115 h 721"/>
                  <a:gd name="T68" fmla="*/ 264 w 472"/>
                  <a:gd name="T69" fmla="*/ 127 h 721"/>
                  <a:gd name="T70" fmla="*/ 265 w 472"/>
                  <a:gd name="T71" fmla="*/ 128 h 721"/>
                  <a:gd name="T72" fmla="*/ 309 w 472"/>
                  <a:gd name="T73" fmla="*/ 99 h 721"/>
                  <a:gd name="T74" fmla="*/ 339 w 472"/>
                  <a:gd name="T75" fmla="*/ 63 h 721"/>
                  <a:gd name="T76" fmla="*/ 409 w 472"/>
                  <a:gd name="T77" fmla="*/ 112 h 721"/>
                  <a:gd name="T78" fmla="*/ 399 w 472"/>
                  <a:gd name="T79" fmla="*/ 158 h 721"/>
                  <a:gd name="T80" fmla="*/ 307 w 472"/>
                  <a:gd name="T81" fmla="*/ 201 h 721"/>
                  <a:gd name="T82" fmla="*/ 409 w 472"/>
                  <a:gd name="T83" fmla="*/ 224 h 721"/>
                  <a:gd name="T84" fmla="*/ 334 w 472"/>
                  <a:gd name="T85" fmla="*/ 534 h 721"/>
                  <a:gd name="T86" fmla="*/ 359 w 472"/>
                  <a:gd name="T87" fmla="*/ 585 h 721"/>
                  <a:gd name="T88" fmla="*/ 409 w 472"/>
                  <a:gd name="T89" fmla="*/ 564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72" h="721">
                    <a:moveTo>
                      <a:pt x="471" y="99"/>
                    </a:moveTo>
                    <a:cubicBezTo>
                      <a:pt x="469" y="80"/>
                      <a:pt x="463" y="62"/>
                      <a:pt x="453" y="48"/>
                    </a:cubicBezTo>
                    <a:cubicBezTo>
                      <a:pt x="438" y="26"/>
                      <a:pt x="408" y="0"/>
                      <a:pt x="351" y="0"/>
                    </a:cubicBezTo>
                    <a:cubicBezTo>
                      <a:pt x="345" y="0"/>
                      <a:pt x="340" y="0"/>
                      <a:pt x="334" y="1"/>
                    </a:cubicBezTo>
                    <a:cubicBezTo>
                      <a:pt x="287" y="4"/>
                      <a:pt x="255" y="27"/>
                      <a:pt x="234" y="53"/>
                    </a:cubicBezTo>
                    <a:cubicBezTo>
                      <a:pt x="230" y="53"/>
                      <a:pt x="225" y="52"/>
                      <a:pt x="221" y="52"/>
                    </a:cubicBezTo>
                    <a:cubicBezTo>
                      <a:pt x="189" y="52"/>
                      <a:pt x="159" y="63"/>
                      <a:pt x="133" y="83"/>
                    </a:cubicBezTo>
                    <a:cubicBezTo>
                      <a:pt x="100" y="108"/>
                      <a:pt x="86" y="141"/>
                      <a:pt x="82" y="172"/>
                    </a:cubicBezTo>
                    <a:cubicBezTo>
                      <a:pt x="82" y="172"/>
                      <a:pt x="82" y="172"/>
                      <a:pt x="82" y="172"/>
                    </a:cubicBezTo>
                    <a:cubicBezTo>
                      <a:pt x="73" y="177"/>
                      <a:pt x="65" y="183"/>
                      <a:pt x="57" y="190"/>
                    </a:cubicBezTo>
                    <a:cubicBezTo>
                      <a:pt x="40" y="204"/>
                      <a:pt x="24" y="224"/>
                      <a:pt x="14" y="252"/>
                    </a:cubicBezTo>
                    <a:cubicBezTo>
                      <a:pt x="1" y="291"/>
                      <a:pt x="8" y="327"/>
                      <a:pt x="22" y="356"/>
                    </a:cubicBezTo>
                    <a:cubicBezTo>
                      <a:pt x="22" y="357"/>
                      <a:pt x="23" y="358"/>
                      <a:pt x="23" y="359"/>
                    </a:cubicBezTo>
                    <a:cubicBezTo>
                      <a:pt x="20" y="364"/>
                      <a:pt x="17" y="369"/>
                      <a:pt x="15" y="374"/>
                    </a:cubicBezTo>
                    <a:cubicBezTo>
                      <a:pt x="6" y="394"/>
                      <a:pt x="0" y="417"/>
                      <a:pt x="2" y="444"/>
                    </a:cubicBezTo>
                    <a:cubicBezTo>
                      <a:pt x="5" y="494"/>
                      <a:pt x="27" y="529"/>
                      <a:pt x="51" y="552"/>
                    </a:cubicBezTo>
                    <a:cubicBezTo>
                      <a:pt x="52" y="580"/>
                      <a:pt x="58" y="606"/>
                      <a:pt x="69" y="628"/>
                    </a:cubicBezTo>
                    <a:cubicBezTo>
                      <a:pt x="88" y="666"/>
                      <a:pt x="122" y="694"/>
                      <a:pt x="167" y="708"/>
                    </a:cubicBezTo>
                    <a:cubicBezTo>
                      <a:pt x="183" y="713"/>
                      <a:pt x="200" y="716"/>
                      <a:pt x="216" y="716"/>
                    </a:cubicBezTo>
                    <a:cubicBezTo>
                      <a:pt x="243" y="716"/>
                      <a:pt x="267" y="709"/>
                      <a:pt x="287" y="701"/>
                    </a:cubicBezTo>
                    <a:cubicBezTo>
                      <a:pt x="290" y="703"/>
                      <a:pt x="292" y="704"/>
                      <a:pt x="295" y="706"/>
                    </a:cubicBezTo>
                    <a:cubicBezTo>
                      <a:pt x="312" y="715"/>
                      <a:pt x="332" y="721"/>
                      <a:pt x="355" y="721"/>
                    </a:cubicBezTo>
                    <a:cubicBezTo>
                      <a:pt x="366" y="721"/>
                      <a:pt x="376" y="720"/>
                      <a:pt x="385" y="718"/>
                    </a:cubicBezTo>
                    <a:cubicBezTo>
                      <a:pt x="438" y="705"/>
                      <a:pt x="468" y="658"/>
                      <a:pt x="471" y="612"/>
                    </a:cubicBezTo>
                    <a:cubicBezTo>
                      <a:pt x="472" y="609"/>
                      <a:pt x="472" y="609"/>
                      <a:pt x="472" y="609"/>
                    </a:cubicBezTo>
                    <a:cubicBezTo>
                      <a:pt x="472" y="607"/>
                      <a:pt x="472" y="607"/>
                      <a:pt x="472" y="607"/>
                    </a:cubicBezTo>
                    <a:cubicBezTo>
                      <a:pt x="472" y="142"/>
                      <a:pt x="472" y="142"/>
                      <a:pt x="472" y="142"/>
                    </a:cubicBezTo>
                    <a:cubicBezTo>
                      <a:pt x="472" y="112"/>
                      <a:pt x="472" y="112"/>
                      <a:pt x="472" y="112"/>
                    </a:cubicBezTo>
                    <a:cubicBezTo>
                      <a:pt x="472" y="108"/>
                      <a:pt x="471" y="103"/>
                      <a:pt x="471" y="99"/>
                    </a:cubicBezTo>
                    <a:close/>
                    <a:moveTo>
                      <a:pt x="409" y="607"/>
                    </a:moveTo>
                    <a:cubicBezTo>
                      <a:pt x="409" y="607"/>
                      <a:pt x="405" y="658"/>
                      <a:pt x="355" y="658"/>
                    </a:cubicBezTo>
                    <a:cubicBezTo>
                      <a:pt x="344" y="658"/>
                      <a:pt x="335" y="656"/>
                      <a:pt x="328" y="652"/>
                    </a:cubicBezTo>
                    <a:cubicBezTo>
                      <a:pt x="305" y="639"/>
                      <a:pt x="290" y="615"/>
                      <a:pt x="291" y="589"/>
                    </a:cubicBezTo>
                    <a:cubicBezTo>
                      <a:pt x="292" y="572"/>
                      <a:pt x="278" y="557"/>
                      <a:pt x="261" y="556"/>
                    </a:cubicBezTo>
                    <a:cubicBezTo>
                      <a:pt x="243" y="556"/>
                      <a:pt x="229" y="569"/>
                      <a:pt x="228" y="587"/>
                    </a:cubicBezTo>
                    <a:cubicBezTo>
                      <a:pt x="227" y="609"/>
                      <a:pt x="232" y="631"/>
                      <a:pt x="242" y="650"/>
                    </a:cubicBezTo>
                    <a:cubicBezTo>
                      <a:pt x="234" y="652"/>
                      <a:pt x="225" y="653"/>
                      <a:pt x="216" y="653"/>
                    </a:cubicBezTo>
                    <a:cubicBezTo>
                      <a:pt x="207" y="653"/>
                      <a:pt x="196" y="651"/>
                      <a:pt x="186" y="648"/>
                    </a:cubicBezTo>
                    <a:cubicBezTo>
                      <a:pt x="139" y="634"/>
                      <a:pt x="119" y="602"/>
                      <a:pt x="115" y="561"/>
                    </a:cubicBezTo>
                    <a:cubicBezTo>
                      <a:pt x="115" y="558"/>
                      <a:pt x="115" y="555"/>
                      <a:pt x="115" y="553"/>
                    </a:cubicBezTo>
                    <a:cubicBezTo>
                      <a:pt x="115" y="532"/>
                      <a:pt x="137" y="497"/>
                      <a:pt x="175" y="477"/>
                    </a:cubicBezTo>
                    <a:cubicBezTo>
                      <a:pt x="200" y="464"/>
                      <a:pt x="249" y="447"/>
                      <a:pt x="305" y="486"/>
                    </a:cubicBezTo>
                    <a:cubicBezTo>
                      <a:pt x="320" y="496"/>
                      <a:pt x="339" y="493"/>
                      <a:pt x="349" y="478"/>
                    </a:cubicBezTo>
                    <a:cubicBezTo>
                      <a:pt x="359" y="464"/>
                      <a:pt x="355" y="444"/>
                      <a:pt x="341" y="435"/>
                    </a:cubicBezTo>
                    <a:cubicBezTo>
                      <a:pt x="328" y="425"/>
                      <a:pt x="314" y="418"/>
                      <a:pt x="299" y="412"/>
                    </a:cubicBezTo>
                    <a:cubicBezTo>
                      <a:pt x="302" y="389"/>
                      <a:pt x="319" y="367"/>
                      <a:pt x="350" y="367"/>
                    </a:cubicBezTo>
                    <a:cubicBezTo>
                      <a:pt x="367" y="367"/>
                      <a:pt x="381" y="353"/>
                      <a:pt x="381" y="336"/>
                    </a:cubicBezTo>
                    <a:cubicBezTo>
                      <a:pt x="381" y="318"/>
                      <a:pt x="367" y="304"/>
                      <a:pt x="350" y="304"/>
                    </a:cubicBezTo>
                    <a:cubicBezTo>
                      <a:pt x="291" y="304"/>
                      <a:pt x="246" y="344"/>
                      <a:pt x="237" y="399"/>
                    </a:cubicBezTo>
                    <a:cubicBezTo>
                      <a:pt x="206" y="398"/>
                      <a:pt x="175" y="406"/>
                      <a:pt x="145" y="422"/>
                    </a:cubicBezTo>
                    <a:cubicBezTo>
                      <a:pt x="117" y="437"/>
                      <a:pt x="93" y="459"/>
                      <a:pt x="76" y="483"/>
                    </a:cubicBezTo>
                    <a:cubicBezTo>
                      <a:pt x="70" y="472"/>
                      <a:pt x="65" y="458"/>
                      <a:pt x="64" y="440"/>
                    </a:cubicBezTo>
                    <a:cubicBezTo>
                      <a:pt x="62" y="406"/>
                      <a:pt x="80" y="385"/>
                      <a:pt x="93" y="373"/>
                    </a:cubicBezTo>
                    <a:cubicBezTo>
                      <a:pt x="99" y="370"/>
                      <a:pt x="108" y="367"/>
                      <a:pt x="118" y="367"/>
                    </a:cubicBezTo>
                    <a:cubicBezTo>
                      <a:pt x="135" y="367"/>
                      <a:pt x="149" y="353"/>
                      <a:pt x="149" y="336"/>
                    </a:cubicBezTo>
                    <a:cubicBezTo>
                      <a:pt x="149" y="318"/>
                      <a:pt x="135" y="304"/>
                      <a:pt x="118" y="304"/>
                    </a:cubicBezTo>
                    <a:cubicBezTo>
                      <a:pt x="101" y="304"/>
                      <a:pt x="86" y="308"/>
                      <a:pt x="73" y="313"/>
                    </a:cubicBezTo>
                    <a:cubicBezTo>
                      <a:pt x="69" y="301"/>
                      <a:pt x="69" y="287"/>
                      <a:pt x="74" y="273"/>
                    </a:cubicBezTo>
                    <a:cubicBezTo>
                      <a:pt x="82" y="248"/>
                      <a:pt x="100" y="234"/>
                      <a:pt x="116" y="226"/>
                    </a:cubicBezTo>
                    <a:cubicBezTo>
                      <a:pt x="136" y="218"/>
                      <a:pt x="157" y="218"/>
                      <a:pt x="172" y="226"/>
                    </a:cubicBezTo>
                    <a:cubicBezTo>
                      <a:pt x="185" y="234"/>
                      <a:pt x="193" y="247"/>
                      <a:pt x="193" y="264"/>
                    </a:cubicBezTo>
                    <a:cubicBezTo>
                      <a:pt x="194" y="281"/>
                      <a:pt x="208" y="294"/>
                      <a:pt x="225" y="294"/>
                    </a:cubicBezTo>
                    <a:cubicBezTo>
                      <a:pt x="225" y="294"/>
                      <a:pt x="226" y="294"/>
                      <a:pt x="226" y="294"/>
                    </a:cubicBezTo>
                    <a:cubicBezTo>
                      <a:pt x="243" y="294"/>
                      <a:pt x="257" y="279"/>
                      <a:pt x="256" y="262"/>
                    </a:cubicBezTo>
                    <a:cubicBezTo>
                      <a:pt x="255" y="222"/>
                      <a:pt x="235" y="189"/>
                      <a:pt x="202" y="171"/>
                    </a:cubicBezTo>
                    <a:cubicBezTo>
                      <a:pt x="187" y="162"/>
                      <a:pt x="169" y="158"/>
                      <a:pt x="151" y="157"/>
                    </a:cubicBezTo>
                    <a:cubicBezTo>
                      <a:pt x="155" y="148"/>
                      <a:pt x="162" y="140"/>
                      <a:pt x="171" y="133"/>
                    </a:cubicBezTo>
                    <a:cubicBezTo>
                      <a:pt x="188" y="120"/>
                      <a:pt x="206" y="115"/>
                      <a:pt x="221" y="115"/>
                    </a:cubicBezTo>
                    <a:cubicBezTo>
                      <a:pt x="237" y="115"/>
                      <a:pt x="251" y="121"/>
                      <a:pt x="259" y="124"/>
                    </a:cubicBezTo>
                    <a:cubicBezTo>
                      <a:pt x="260" y="125"/>
                      <a:pt x="262" y="126"/>
                      <a:pt x="264" y="127"/>
                    </a:cubicBezTo>
                    <a:cubicBezTo>
                      <a:pt x="265" y="128"/>
                      <a:pt x="265" y="128"/>
                      <a:pt x="265" y="128"/>
                    </a:cubicBezTo>
                    <a:cubicBezTo>
                      <a:pt x="265" y="128"/>
                      <a:pt x="265" y="128"/>
                      <a:pt x="265" y="128"/>
                    </a:cubicBezTo>
                    <a:cubicBezTo>
                      <a:pt x="269" y="129"/>
                      <a:pt x="274" y="130"/>
                      <a:pt x="278" y="130"/>
                    </a:cubicBezTo>
                    <a:cubicBezTo>
                      <a:pt x="295" y="130"/>
                      <a:pt x="309" y="116"/>
                      <a:pt x="309" y="99"/>
                    </a:cubicBezTo>
                    <a:cubicBezTo>
                      <a:pt x="309" y="90"/>
                      <a:pt x="306" y="82"/>
                      <a:pt x="300" y="77"/>
                    </a:cubicBezTo>
                    <a:cubicBezTo>
                      <a:pt x="310" y="70"/>
                      <a:pt x="323" y="65"/>
                      <a:pt x="339" y="63"/>
                    </a:cubicBezTo>
                    <a:cubicBezTo>
                      <a:pt x="343" y="63"/>
                      <a:pt x="347" y="63"/>
                      <a:pt x="351" y="63"/>
                    </a:cubicBezTo>
                    <a:cubicBezTo>
                      <a:pt x="407" y="63"/>
                      <a:pt x="409" y="100"/>
                      <a:pt x="409" y="112"/>
                    </a:cubicBezTo>
                    <a:cubicBezTo>
                      <a:pt x="409" y="114"/>
                      <a:pt x="409" y="123"/>
                      <a:pt x="409" y="136"/>
                    </a:cubicBezTo>
                    <a:cubicBezTo>
                      <a:pt x="407" y="145"/>
                      <a:pt x="404" y="153"/>
                      <a:pt x="399" y="158"/>
                    </a:cubicBezTo>
                    <a:cubicBezTo>
                      <a:pt x="389" y="168"/>
                      <a:pt x="367" y="169"/>
                      <a:pt x="339" y="169"/>
                    </a:cubicBezTo>
                    <a:cubicBezTo>
                      <a:pt x="322" y="169"/>
                      <a:pt x="307" y="183"/>
                      <a:pt x="307" y="201"/>
                    </a:cubicBezTo>
                    <a:cubicBezTo>
                      <a:pt x="307" y="218"/>
                      <a:pt x="322" y="232"/>
                      <a:pt x="339" y="232"/>
                    </a:cubicBezTo>
                    <a:cubicBezTo>
                      <a:pt x="361" y="232"/>
                      <a:pt x="386" y="232"/>
                      <a:pt x="409" y="224"/>
                    </a:cubicBezTo>
                    <a:cubicBezTo>
                      <a:pt x="409" y="307"/>
                      <a:pt x="409" y="419"/>
                      <a:pt x="409" y="501"/>
                    </a:cubicBezTo>
                    <a:cubicBezTo>
                      <a:pt x="379" y="499"/>
                      <a:pt x="351" y="513"/>
                      <a:pt x="334" y="534"/>
                    </a:cubicBezTo>
                    <a:cubicBezTo>
                      <a:pt x="323" y="548"/>
                      <a:pt x="326" y="568"/>
                      <a:pt x="339" y="578"/>
                    </a:cubicBezTo>
                    <a:cubicBezTo>
                      <a:pt x="345" y="583"/>
                      <a:pt x="352" y="585"/>
                      <a:pt x="359" y="585"/>
                    </a:cubicBezTo>
                    <a:cubicBezTo>
                      <a:pt x="368" y="585"/>
                      <a:pt x="377" y="581"/>
                      <a:pt x="384" y="573"/>
                    </a:cubicBezTo>
                    <a:cubicBezTo>
                      <a:pt x="384" y="573"/>
                      <a:pt x="394" y="561"/>
                      <a:pt x="409" y="564"/>
                    </a:cubicBezTo>
                    <a:cubicBezTo>
                      <a:pt x="409" y="591"/>
                      <a:pt x="409" y="607"/>
                      <a:pt x="409" y="607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6" name="Freeform 8">
                <a:extLst>
                  <a:ext uri="{FF2B5EF4-FFF2-40B4-BE49-F238E27FC236}">
                    <a16:creationId xmlns="" xmlns:a16="http://schemas.microsoft.com/office/drawing/2014/main" id="{5C633888-A8C4-40AB-8150-04BBAFB46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338" y="4381500"/>
                <a:ext cx="196850" cy="30162"/>
              </a:xfrm>
              <a:custGeom>
                <a:avLst/>
                <a:gdLst>
                  <a:gd name="T0" fmla="*/ 293 w 318"/>
                  <a:gd name="T1" fmla="*/ 50 h 50"/>
                  <a:gd name="T2" fmla="*/ 25 w 318"/>
                  <a:gd name="T3" fmla="*/ 50 h 50"/>
                  <a:gd name="T4" fmla="*/ 0 w 318"/>
                  <a:gd name="T5" fmla="*/ 25 h 50"/>
                  <a:gd name="T6" fmla="*/ 25 w 318"/>
                  <a:gd name="T7" fmla="*/ 0 h 50"/>
                  <a:gd name="T8" fmla="*/ 293 w 318"/>
                  <a:gd name="T9" fmla="*/ 0 h 50"/>
                  <a:gd name="T10" fmla="*/ 318 w 318"/>
                  <a:gd name="T11" fmla="*/ 25 h 50"/>
                  <a:gd name="T12" fmla="*/ 293 w 318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50">
                    <a:moveTo>
                      <a:pt x="293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307" y="0"/>
                      <a:pt x="318" y="11"/>
                      <a:pt x="318" y="25"/>
                    </a:cubicBezTo>
                    <a:cubicBezTo>
                      <a:pt x="318" y="39"/>
                      <a:pt x="307" y="50"/>
                      <a:pt x="293" y="5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7" name="Freeform 9">
                <a:extLst>
                  <a:ext uri="{FF2B5EF4-FFF2-40B4-BE49-F238E27FC236}">
                    <a16:creationId xmlns="" xmlns:a16="http://schemas.microsoft.com/office/drawing/2014/main" id="{02A43661-1403-4FB3-8864-91CA0ED06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338" y="4338638"/>
                <a:ext cx="196850" cy="31750"/>
              </a:xfrm>
              <a:custGeom>
                <a:avLst/>
                <a:gdLst>
                  <a:gd name="T0" fmla="*/ 293 w 318"/>
                  <a:gd name="T1" fmla="*/ 50 h 50"/>
                  <a:gd name="T2" fmla="*/ 25 w 318"/>
                  <a:gd name="T3" fmla="*/ 50 h 50"/>
                  <a:gd name="T4" fmla="*/ 0 w 318"/>
                  <a:gd name="T5" fmla="*/ 25 h 50"/>
                  <a:gd name="T6" fmla="*/ 25 w 318"/>
                  <a:gd name="T7" fmla="*/ 0 h 50"/>
                  <a:gd name="T8" fmla="*/ 293 w 318"/>
                  <a:gd name="T9" fmla="*/ 0 h 50"/>
                  <a:gd name="T10" fmla="*/ 318 w 318"/>
                  <a:gd name="T11" fmla="*/ 25 h 50"/>
                  <a:gd name="T12" fmla="*/ 293 w 318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50">
                    <a:moveTo>
                      <a:pt x="293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1" y="50"/>
                      <a:pt x="0" y="38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307" y="0"/>
                      <a:pt x="318" y="11"/>
                      <a:pt x="318" y="25"/>
                    </a:cubicBezTo>
                    <a:cubicBezTo>
                      <a:pt x="318" y="38"/>
                      <a:pt x="307" y="50"/>
                      <a:pt x="293" y="5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8" name="Freeform 10">
                <a:extLst>
                  <a:ext uri="{FF2B5EF4-FFF2-40B4-BE49-F238E27FC236}">
                    <a16:creationId xmlns="" xmlns:a16="http://schemas.microsoft.com/office/drawing/2014/main" id="{4CF0473E-30BA-4ED6-A0DC-4516D01C7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338" y="4424363"/>
                <a:ext cx="196850" cy="30162"/>
              </a:xfrm>
              <a:custGeom>
                <a:avLst/>
                <a:gdLst>
                  <a:gd name="T0" fmla="*/ 293 w 318"/>
                  <a:gd name="T1" fmla="*/ 50 h 50"/>
                  <a:gd name="T2" fmla="*/ 25 w 318"/>
                  <a:gd name="T3" fmla="*/ 50 h 50"/>
                  <a:gd name="T4" fmla="*/ 0 w 318"/>
                  <a:gd name="T5" fmla="*/ 25 h 50"/>
                  <a:gd name="T6" fmla="*/ 25 w 318"/>
                  <a:gd name="T7" fmla="*/ 0 h 50"/>
                  <a:gd name="T8" fmla="*/ 293 w 318"/>
                  <a:gd name="T9" fmla="*/ 0 h 50"/>
                  <a:gd name="T10" fmla="*/ 318 w 318"/>
                  <a:gd name="T11" fmla="*/ 25 h 50"/>
                  <a:gd name="T12" fmla="*/ 293 w 318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50">
                    <a:moveTo>
                      <a:pt x="293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307" y="0"/>
                      <a:pt x="318" y="11"/>
                      <a:pt x="318" y="25"/>
                    </a:cubicBezTo>
                    <a:cubicBezTo>
                      <a:pt x="318" y="39"/>
                      <a:pt x="307" y="50"/>
                      <a:pt x="293" y="5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9" name="Freeform 11">
                <a:extLst>
                  <a:ext uri="{FF2B5EF4-FFF2-40B4-BE49-F238E27FC236}">
                    <a16:creationId xmlns="" xmlns:a16="http://schemas.microsoft.com/office/drawing/2014/main" id="{20A92015-1063-4C3C-8F46-DE9456417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3675" y="4465638"/>
                <a:ext cx="130175" cy="30162"/>
              </a:xfrm>
              <a:custGeom>
                <a:avLst/>
                <a:gdLst>
                  <a:gd name="T0" fmla="*/ 185 w 210"/>
                  <a:gd name="T1" fmla="*/ 50 h 50"/>
                  <a:gd name="T2" fmla="*/ 25 w 210"/>
                  <a:gd name="T3" fmla="*/ 50 h 50"/>
                  <a:gd name="T4" fmla="*/ 0 w 210"/>
                  <a:gd name="T5" fmla="*/ 25 h 50"/>
                  <a:gd name="T6" fmla="*/ 25 w 210"/>
                  <a:gd name="T7" fmla="*/ 0 h 50"/>
                  <a:gd name="T8" fmla="*/ 185 w 210"/>
                  <a:gd name="T9" fmla="*/ 0 h 50"/>
                  <a:gd name="T10" fmla="*/ 210 w 210"/>
                  <a:gd name="T11" fmla="*/ 25 h 50"/>
                  <a:gd name="T12" fmla="*/ 185 w 2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50">
                    <a:moveTo>
                      <a:pt x="185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99" y="0"/>
                      <a:pt x="210" y="11"/>
                      <a:pt x="210" y="25"/>
                    </a:cubicBezTo>
                    <a:cubicBezTo>
                      <a:pt x="210" y="39"/>
                      <a:pt x="199" y="50"/>
                      <a:pt x="185" y="5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0" name="Freeform 12">
                <a:extLst>
                  <a:ext uri="{FF2B5EF4-FFF2-40B4-BE49-F238E27FC236}">
                    <a16:creationId xmlns="" xmlns:a16="http://schemas.microsoft.com/office/drawing/2014/main" id="{65D1F71C-596D-4875-8726-2568BCB4A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1600" y="4184650"/>
                <a:ext cx="92075" cy="142875"/>
              </a:xfrm>
              <a:custGeom>
                <a:avLst/>
                <a:gdLst>
                  <a:gd name="T0" fmla="*/ 124 w 149"/>
                  <a:gd name="T1" fmla="*/ 230 h 230"/>
                  <a:gd name="T2" fmla="*/ 99 w 149"/>
                  <a:gd name="T3" fmla="*/ 205 h 230"/>
                  <a:gd name="T4" fmla="*/ 18 w 149"/>
                  <a:gd name="T5" fmla="*/ 51 h 230"/>
                  <a:gd name="T6" fmla="*/ 5 w 149"/>
                  <a:gd name="T7" fmla="*/ 18 h 230"/>
                  <a:gd name="T8" fmla="*/ 38 w 149"/>
                  <a:gd name="T9" fmla="*/ 6 h 230"/>
                  <a:gd name="T10" fmla="*/ 149 w 149"/>
                  <a:gd name="T11" fmla="*/ 205 h 230"/>
                  <a:gd name="T12" fmla="*/ 124 w 149"/>
                  <a:gd name="T13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230">
                    <a:moveTo>
                      <a:pt x="124" y="230"/>
                    </a:moveTo>
                    <a:cubicBezTo>
                      <a:pt x="110" y="230"/>
                      <a:pt x="99" y="219"/>
                      <a:pt x="99" y="205"/>
                    </a:cubicBezTo>
                    <a:cubicBezTo>
                      <a:pt x="99" y="89"/>
                      <a:pt x="19" y="52"/>
                      <a:pt x="18" y="51"/>
                    </a:cubicBezTo>
                    <a:cubicBezTo>
                      <a:pt x="5" y="46"/>
                      <a:pt x="0" y="31"/>
                      <a:pt x="5" y="18"/>
                    </a:cubicBezTo>
                    <a:cubicBezTo>
                      <a:pt x="11" y="6"/>
                      <a:pt x="26" y="0"/>
                      <a:pt x="38" y="6"/>
                    </a:cubicBezTo>
                    <a:cubicBezTo>
                      <a:pt x="43" y="8"/>
                      <a:pt x="149" y="57"/>
                      <a:pt x="149" y="205"/>
                    </a:cubicBezTo>
                    <a:cubicBezTo>
                      <a:pt x="149" y="219"/>
                      <a:pt x="137" y="230"/>
                      <a:pt x="124" y="23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1" name="Freeform 13">
                <a:extLst>
                  <a:ext uri="{FF2B5EF4-FFF2-40B4-BE49-F238E27FC236}">
                    <a16:creationId xmlns="" xmlns:a16="http://schemas.microsoft.com/office/drawing/2014/main" id="{EEA5D8C6-2436-473A-87FA-C73B0EF23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4184650"/>
                <a:ext cx="92075" cy="142875"/>
              </a:xfrm>
              <a:custGeom>
                <a:avLst/>
                <a:gdLst>
                  <a:gd name="T0" fmla="*/ 25 w 149"/>
                  <a:gd name="T1" fmla="*/ 230 h 230"/>
                  <a:gd name="T2" fmla="*/ 0 w 149"/>
                  <a:gd name="T3" fmla="*/ 205 h 230"/>
                  <a:gd name="T4" fmla="*/ 111 w 149"/>
                  <a:gd name="T5" fmla="*/ 6 h 230"/>
                  <a:gd name="T6" fmla="*/ 144 w 149"/>
                  <a:gd name="T7" fmla="*/ 18 h 230"/>
                  <a:gd name="T8" fmla="*/ 131 w 149"/>
                  <a:gd name="T9" fmla="*/ 51 h 230"/>
                  <a:gd name="T10" fmla="*/ 50 w 149"/>
                  <a:gd name="T11" fmla="*/ 205 h 230"/>
                  <a:gd name="T12" fmla="*/ 25 w 149"/>
                  <a:gd name="T13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230">
                    <a:moveTo>
                      <a:pt x="25" y="230"/>
                    </a:moveTo>
                    <a:cubicBezTo>
                      <a:pt x="12" y="230"/>
                      <a:pt x="0" y="219"/>
                      <a:pt x="0" y="205"/>
                    </a:cubicBezTo>
                    <a:cubicBezTo>
                      <a:pt x="0" y="57"/>
                      <a:pt x="106" y="8"/>
                      <a:pt x="111" y="6"/>
                    </a:cubicBezTo>
                    <a:cubicBezTo>
                      <a:pt x="123" y="0"/>
                      <a:pt x="138" y="6"/>
                      <a:pt x="144" y="18"/>
                    </a:cubicBezTo>
                    <a:cubicBezTo>
                      <a:pt x="149" y="31"/>
                      <a:pt x="144" y="45"/>
                      <a:pt x="131" y="51"/>
                    </a:cubicBezTo>
                    <a:cubicBezTo>
                      <a:pt x="128" y="53"/>
                      <a:pt x="50" y="90"/>
                      <a:pt x="50" y="205"/>
                    </a:cubicBezTo>
                    <a:cubicBezTo>
                      <a:pt x="50" y="219"/>
                      <a:pt x="39" y="230"/>
                      <a:pt x="25" y="230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2" name="Freeform 14">
                <a:extLst>
                  <a:ext uri="{FF2B5EF4-FFF2-40B4-BE49-F238E27FC236}">
                    <a16:creationId xmlns="" xmlns:a16="http://schemas.microsoft.com/office/drawing/2014/main" id="{6A70EC38-9708-47BA-AA6C-0DA2C8CC9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1138" y="4192588"/>
                <a:ext cx="95250" cy="127000"/>
              </a:xfrm>
              <a:custGeom>
                <a:avLst/>
                <a:gdLst>
                  <a:gd name="T0" fmla="*/ 151 w 154"/>
                  <a:gd name="T1" fmla="*/ 7 h 206"/>
                  <a:gd name="T2" fmla="*/ 142 w 154"/>
                  <a:gd name="T3" fmla="*/ 0 h 206"/>
                  <a:gd name="T4" fmla="*/ 116 w 154"/>
                  <a:gd name="T5" fmla="*/ 29 h 206"/>
                  <a:gd name="T6" fmla="*/ 77 w 154"/>
                  <a:gd name="T7" fmla="*/ 34 h 206"/>
                  <a:gd name="T8" fmla="*/ 40 w 154"/>
                  <a:gd name="T9" fmla="*/ 29 h 206"/>
                  <a:gd name="T10" fmla="*/ 12 w 154"/>
                  <a:gd name="T11" fmla="*/ 0 h 206"/>
                  <a:gd name="T12" fmla="*/ 3 w 154"/>
                  <a:gd name="T13" fmla="*/ 8 h 206"/>
                  <a:gd name="T14" fmla="*/ 11 w 154"/>
                  <a:gd name="T15" fmla="*/ 32 h 206"/>
                  <a:gd name="T16" fmla="*/ 24 w 154"/>
                  <a:gd name="T17" fmla="*/ 42 h 206"/>
                  <a:gd name="T18" fmla="*/ 37 w 154"/>
                  <a:gd name="T19" fmla="*/ 198 h 206"/>
                  <a:gd name="T20" fmla="*/ 46 w 154"/>
                  <a:gd name="T21" fmla="*/ 206 h 206"/>
                  <a:gd name="T22" fmla="*/ 56 w 154"/>
                  <a:gd name="T23" fmla="*/ 198 h 206"/>
                  <a:gd name="T24" fmla="*/ 48 w 154"/>
                  <a:gd name="T25" fmla="*/ 65 h 206"/>
                  <a:gd name="T26" fmla="*/ 45 w 154"/>
                  <a:gd name="T27" fmla="*/ 48 h 206"/>
                  <a:gd name="T28" fmla="*/ 77 w 154"/>
                  <a:gd name="T29" fmla="*/ 51 h 206"/>
                  <a:gd name="T30" fmla="*/ 111 w 154"/>
                  <a:gd name="T31" fmla="*/ 48 h 206"/>
                  <a:gd name="T32" fmla="*/ 98 w 154"/>
                  <a:gd name="T33" fmla="*/ 198 h 206"/>
                  <a:gd name="T34" fmla="*/ 108 w 154"/>
                  <a:gd name="T35" fmla="*/ 206 h 206"/>
                  <a:gd name="T36" fmla="*/ 117 w 154"/>
                  <a:gd name="T37" fmla="*/ 198 h 206"/>
                  <a:gd name="T38" fmla="*/ 131 w 154"/>
                  <a:gd name="T39" fmla="*/ 41 h 206"/>
                  <a:gd name="T40" fmla="*/ 144 w 154"/>
                  <a:gd name="T41" fmla="*/ 31 h 206"/>
                  <a:gd name="T42" fmla="*/ 151 w 154"/>
                  <a:gd name="T43" fmla="*/ 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4" h="206">
                    <a:moveTo>
                      <a:pt x="151" y="7"/>
                    </a:moveTo>
                    <a:cubicBezTo>
                      <a:pt x="150" y="3"/>
                      <a:pt x="147" y="0"/>
                      <a:pt x="142" y="0"/>
                    </a:cubicBezTo>
                    <a:cubicBezTo>
                      <a:pt x="131" y="0"/>
                      <a:pt x="123" y="10"/>
                      <a:pt x="116" y="29"/>
                    </a:cubicBezTo>
                    <a:cubicBezTo>
                      <a:pt x="106" y="32"/>
                      <a:pt x="93" y="34"/>
                      <a:pt x="77" y="34"/>
                    </a:cubicBezTo>
                    <a:cubicBezTo>
                      <a:pt x="61" y="34"/>
                      <a:pt x="49" y="33"/>
                      <a:pt x="40" y="29"/>
                    </a:cubicBezTo>
                    <a:cubicBezTo>
                      <a:pt x="33" y="10"/>
                      <a:pt x="24" y="0"/>
                      <a:pt x="12" y="0"/>
                    </a:cubicBezTo>
                    <a:cubicBezTo>
                      <a:pt x="7" y="0"/>
                      <a:pt x="3" y="3"/>
                      <a:pt x="3" y="8"/>
                    </a:cubicBezTo>
                    <a:cubicBezTo>
                      <a:pt x="3" y="8"/>
                      <a:pt x="0" y="20"/>
                      <a:pt x="11" y="32"/>
                    </a:cubicBezTo>
                    <a:cubicBezTo>
                      <a:pt x="14" y="36"/>
                      <a:pt x="19" y="39"/>
                      <a:pt x="24" y="42"/>
                    </a:cubicBezTo>
                    <a:cubicBezTo>
                      <a:pt x="30" y="64"/>
                      <a:pt x="37" y="109"/>
                      <a:pt x="37" y="198"/>
                    </a:cubicBezTo>
                    <a:cubicBezTo>
                      <a:pt x="37" y="202"/>
                      <a:pt x="41" y="206"/>
                      <a:pt x="46" y="206"/>
                    </a:cubicBezTo>
                    <a:cubicBezTo>
                      <a:pt x="51" y="206"/>
                      <a:pt x="56" y="202"/>
                      <a:pt x="56" y="198"/>
                    </a:cubicBezTo>
                    <a:cubicBezTo>
                      <a:pt x="56" y="144"/>
                      <a:pt x="53" y="98"/>
                      <a:pt x="48" y="65"/>
                    </a:cubicBezTo>
                    <a:cubicBezTo>
                      <a:pt x="47" y="59"/>
                      <a:pt x="46" y="54"/>
                      <a:pt x="45" y="48"/>
                    </a:cubicBezTo>
                    <a:cubicBezTo>
                      <a:pt x="54" y="50"/>
                      <a:pt x="65" y="51"/>
                      <a:pt x="77" y="51"/>
                    </a:cubicBezTo>
                    <a:cubicBezTo>
                      <a:pt x="90" y="51"/>
                      <a:pt x="101" y="50"/>
                      <a:pt x="111" y="48"/>
                    </a:cubicBezTo>
                    <a:cubicBezTo>
                      <a:pt x="100" y="96"/>
                      <a:pt x="98" y="168"/>
                      <a:pt x="98" y="198"/>
                    </a:cubicBezTo>
                    <a:cubicBezTo>
                      <a:pt x="98" y="202"/>
                      <a:pt x="102" y="206"/>
                      <a:pt x="108" y="206"/>
                    </a:cubicBezTo>
                    <a:cubicBezTo>
                      <a:pt x="113" y="206"/>
                      <a:pt x="117" y="202"/>
                      <a:pt x="117" y="198"/>
                    </a:cubicBezTo>
                    <a:cubicBezTo>
                      <a:pt x="117" y="132"/>
                      <a:pt x="122" y="75"/>
                      <a:pt x="131" y="41"/>
                    </a:cubicBezTo>
                    <a:cubicBezTo>
                      <a:pt x="136" y="39"/>
                      <a:pt x="141" y="35"/>
                      <a:pt x="144" y="31"/>
                    </a:cubicBezTo>
                    <a:cubicBezTo>
                      <a:pt x="154" y="20"/>
                      <a:pt x="152" y="9"/>
                      <a:pt x="151" y="7"/>
                    </a:cubicBezTo>
                    <a:close/>
                  </a:path>
                </a:pathLst>
              </a:custGeom>
              <a:grpFill/>
              <a:ln>
                <a:solidFill>
                  <a:srgbClr val="86BC2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63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latin typeface="Verdana"/>
              </a:rPr>
              <a:t>Delivered in the context of business and industry, science makes the difference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83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Main Roles and Project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Team Structure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Structure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" y="3512840"/>
            <a:ext cx="11530585" cy="2071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942921" y="1726491"/>
            <a:ext cx="1830259" cy="3607392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8564090" y="2553586"/>
            <a:ext cx="2117017" cy="2117017"/>
          </a:xfrm>
          <a:prstGeom prst="ellipse">
            <a:avLst/>
          </a:prstGeom>
          <a:solidFill>
            <a:schemeClr val="bg1"/>
          </a:solidFill>
          <a:ln w="174625">
            <a:solidFill>
              <a:srgbClr val="AEAEA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7" name="Isosceles Triangle 86"/>
          <p:cNvSpPr/>
          <p:nvPr/>
        </p:nvSpPr>
        <p:spPr>
          <a:xfrm>
            <a:off x="8366120" y="3185755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8" name="Isosceles Triangle 87"/>
          <p:cNvSpPr/>
          <p:nvPr/>
        </p:nvSpPr>
        <p:spPr>
          <a:xfrm flipV="1">
            <a:off x="10504463" y="3720302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9" name="Chart 88"/>
          <p:cNvGraphicFramePr/>
          <p:nvPr>
            <p:extLst>
              <p:ext uri="{D42A27DB-BD31-4B8C-83A1-F6EECF244321}">
                <p14:modId xmlns:p14="http://schemas.microsoft.com/office/powerpoint/2010/main" val="460545319"/>
              </p:ext>
            </p:extLst>
          </p:nvPr>
        </p:nvGraphicFramePr>
        <p:xfrm>
          <a:off x="8559205" y="2626065"/>
          <a:ext cx="2136847" cy="1973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0" name="Chart 89"/>
          <p:cNvGraphicFramePr/>
          <p:nvPr>
            <p:extLst>
              <p:ext uri="{D42A27DB-BD31-4B8C-83A1-F6EECF244321}">
                <p14:modId xmlns:p14="http://schemas.microsoft.com/office/powerpoint/2010/main" val="1497980607"/>
              </p:ext>
            </p:extLst>
          </p:nvPr>
        </p:nvGraphicFramePr>
        <p:xfrm>
          <a:off x="8775341" y="2831566"/>
          <a:ext cx="1694785" cy="1564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1" name="Oval 90"/>
          <p:cNvSpPr/>
          <p:nvPr/>
        </p:nvSpPr>
        <p:spPr>
          <a:xfrm>
            <a:off x="3347715" y="2553586"/>
            <a:ext cx="2117017" cy="2117017"/>
          </a:xfrm>
          <a:prstGeom prst="ellipse">
            <a:avLst/>
          </a:prstGeom>
          <a:solidFill>
            <a:schemeClr val="bg1"/>
          </a:solidFill>
          <a:ln w="17462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2" name="Isosceles Triangle 91"/>
          <p:cNvSpPr/>
          <p:nvPr/>
        </p:nvSpPr>
        <p:spPr>
          <a:xfrm>
            <a:off x="3149746" y="3185755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3" name="Isosceles Triangle 92"/>
          <p:cNvSpPr/>
          <p:nvPr/>
        </p:nvSpPr>
        <p:spPr>
          <a:xfrm flipV="1">
            <a:off x="5288088" y="3720302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5955903" y="2553586"/>
            <a:ext cx="2117017" cy="2117017"/>
          </a:xfrm>
          <a:prstGeom prst="ellipse">
            <a:avLst/>
          </a:prstGeom>
          <a:solidFill>
            <a:schemeClr val="bg1"/>
          </a:solidFill>
          <a:ln w="174625">
            <a:solidFill>
              <a:srgbClr val="AEAEA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5" name="Isosceles Triangle 94"/>
          <p:cNvSpPr/>
          <p:nvPr/>
        </p:nvSpPr>
        <p:spPr>
          <a:xfrm>
            <a:off x="5757933" y="3185755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6" name="Isosceles Triangle 95"/>
          <p:cNvSpPr/>
          <p:nvPr/>
        </p:nvSpPr>
        <p:spPr>
          <a:xfrm flipV="1">
            <a:off x="7896276" y="3720302"/>
            <a:ext cx="381000" cy="32844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97" name="Chart 96"/>
          <p:cNvGraphicFramePr/>
          <p:nvPr>
            <p:extLst>
              <p:ext uri="{D42A27DB-BD31-4B8C-83A1-F6EECF244321}">
                <p14:modId xmlns:p14="http://schemas.microsoft.com/office/powerpoint/2010/main" val="1016874645"/>
              </p:ext>
            </p:extLst>
          </p:nvPr>
        </p:nvGraphicFramePr>
        <p:xfrm>
          <a:off x="3340110" y="2626958"/>
          <a:ext cx="2136847" cy="1973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8" name="Chart 97"/>
          <p:cNvGraphicFramePr/>
          <p:nvPr>
            <p:extLst>
              <p:ext uri="{D42A27DB-BD31-4B8C-83A1-F6EECF244321}">
                <p14:modId xmlns:p14="http://schemas.microsoft.com/office/powerpoint/2010/main" val="2645330956"/>
              </p:ext>
            </p:extLst>
          </p:nvPr>
        </p:nvGraphicFramePr>
        <p:xfrm>
          <a:off x="3443049" y="2721525"/>
          <a:ext cx="1927430" cy="1779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9" name="Chart 98"/>
          <p:cNvGraphicFramePr/>
          <p:nvPr>
            <p:extLst>
              <p:ext uri="{D42A27DB-BD31-4B8C-83A1-F6EECF244321}">
                <p14:modId xmlns:p14="http://schemas.microsoft.com/office/powerpoint/2010/main" val="991883221"/>
              </p:ext>
            </p:extLst>
          </p:nvPr>
        </p:nvGraphicFramePr>
        <p:xfrm>
          <a:off x="3560277" y="2852558"/>
          <a:ext cx="1694785" cy="1564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0" name="Chart 99"/>
          <p:cNvGraphicFramePr/>
          <p:nvPr>
            <p:extLst>
              <p:ext uri="{D42A27DB-BD31-4B8C-83A1-F6EECF244321}">
                <p14:modId xmlns:p14="http://schemas.microsoft.com/office/powerpoint/2010/main" val="2339335487"/>
              </p:ext>
            </p:extLst>
          </p:nvPr>
        </p:nvGraphicFramePr>
        <p:xfrm>
          <a:off x="3706715" y="2966323"/>
          <a:ext cx="1404128" cy="1296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1" name="Oval 100"/>
          <p:cNvSpPr/>
          <p:nvPr/>
        </p:nvSpPr>
        <p:spPr>
          <a:xfrm>
            <a:off x="4186707" y="3361470"/>
            <a:ext cx="445643" cy="4456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02" name="Chart 101"/>
          <p:cNvGraphicFramePr/>
          <p:nvPr>
            <p:extLst>
              <p:ext uri="{D42A27DB-BD31-4B8C-83A1-F6EECF244321}">
                <p14:modId xmlns:p14="http://schemas.microsoft.com/office/powerpoint/2010/main" val="2514837847"/>
              </p:ext>
            </p:extLst>
          </p:nvPr>
        </p:nvGraphicFramePr>
        <p:xfrm>
          <a:off x="5955906" y="2626065"/>
          <a:ext cx="2136847" cy="1973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03" name="Chart 102"/>
          <p:cNvGraphicFramePr/>
          <p:nvPr>
            <p:extLst>
              <p:ext uri="{D42A27DB-BD31-4B8C-83A1-F6EECF244321}">
                <p14:modId xmlns:p14="http://schemas.microsoft.com/office/powerpoint/2010/main" val="3160408086"/>
              </p:ext>
            </p:extLst>
          </p:nvPr>
        </p:nvGraphicFramePr>
        <p:xfrm>
          <a:off x="6058845" y="2721525"/>
          <a:ext cx="1927430" cy="1779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04" name="Chart 103"/>
          <p:cNvGraphicFramePr/>
          <p:nvPr>
            <p:extLst>
              <p:ext uri="{D42A27DB-BD31-4B8C-83A1-F6EECF244321}">
                <p14:modId xmlns:p14="http://schemas.microsoft.com/office/powerpoint/2010/main" val="1223599214"/>
              </p:ext>
            </p:extLst>
          </p:nvPr>
        </p:nvGraphicFramePr>
        <p:xfrm>
          <a:off x="6176074" y="2831566"/>
          <a:ext cx="1694785" cy="1564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05" name="Chart 104"/>
          <p:cNvGraphicFramePr/>
          <p:nvPr>
            <p:extLst>
              <p:ext uri="{D42A27DB-BD31-4B8C-83A1-F6EECF244321}">
                <p14:modId xmlns:p14="http://schemas.microsoft.com/office/powerpoint/2010/main" val="1199469714"/>
              </p:ext>
            </p:extLst>
          </p:nvPr>
        </p:nvGraphicFramePr>
        <p:xfrm>
          <a:off x="6322511" y="2966323"/>
          <a:ext cx="1404128" cy="1296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06" name="Oval 105"/>
          <p:cNvSpPr/>
          <p:nvPr/>
        </p:nvSpPr>
        <p:spPr>
          <a:xfrm>
            <a:off x="6802502" y="3361470"/>
            <a:ext cx="445643" cy="4456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07" name="Chart 106"/>
          <p:cNvGraphicFramePr/>
          <p:nvPr>
            <p:extLst>
              <p:ext uri="{D42A27DB-BD31-4B8C-83A1-F6EECF244321}">
                <p14:modId xmlns:p14="http://schemas.microsoft.com/office/powerpoint/2010/main" val="4251376981"/>
              </p:ext>
            </p:extLst>
          </p:nvPr>
        </p:nvGraphicFramePr>
        <p:xfrm>
          <a:off x="8662144" y="2721525"/>
          <a:ext cx="1927430" cy="1779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08" name="Chart 107"/>
          <p:cNvGraphicFramePr/>
          <p:nvPr>
            <p:extLst>
              <p:ext uri="{D42A27DB-BD31-4B8C-83A1-F6EECF244321}">
                <p14:modId xmlns:p14="http://schemas.microsoft.com/office/powerpoint/2010/main" val="907980916"/>
              </p:ext>
            </p:extLst>
          </p:nvPr>
        </p:nvGraphicFramePr>
        <p:xfrm>
          <a:off x="8925810" y="2966323"/>
          <a:ext cx="1404128" cy="1296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09" name="Oval 108"/>
          <p:cNvSpPr/>
          <p:nvPr/>
        </p:nvSpPr>
        <p:spPr>
          <a:xfrm>
            <a:off x="9419151" y="3356376"/>
            <a:ext cx="445643" cy="4456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3531300" y="5233700"/>
            <a:ext cx="156195" cy="15619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121092" y="2188332"/>
            <a:ext cx="1482321" cy="810900"/>
          </a:xfrm>
          <a:prstGeom prst="rect">
            <a:avLst/>
          </a:prstGeom>
          <a:noFill/>
          <a:ln w="28575" cmpd="sng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 defTabSz="1218987">
              <a:lnSpc>
                <a:spcPct val="110000"/>
              </a:lnSpc>
            </a:pPr>
            <a:r>
              <a:rPr lang="en-US" sz="11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Scientist</a:t>
            </a:r>
            <a:endParaRPr lang="en-US" sz="11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014948" y="4835596"/>
            <a:ext cx="2806582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1218987"/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Development</a:t>
            </a:r>
          </a:p>
          <a:p>
            <a:pPr marL="742950" lvl="1" indent="-285750" defTabSz="1218987">
              <a:buFont typeface="Wingdings" panose="05000000000000000000" pitchFamily="2" charset="2"/>
              <a:buChar char="ü"/>
            </a:pPr>
            <a:r>
              <a:rPr lang="en-US" sz="12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Convolutional Neural Networks for image classification</a:t>
            </a:r>
          </a:p>
          <a:p>
            <a:pPr marL="742950" lvl="1" indent="-285750" defTabSz="1218987">
              <a:buFont typeface="Wingdings" panose="05000000000000000000" pitchFamily="2" charset="2"/>
              <a:buChar char="ü"/>
            </a:pPr>
            <a:r>
              <a:rPr lang="en-US" sz="12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Feed forward Neural Networks for language prediction</a:t>
            </a:r>
          </a:p>
          <a:p>
            <a:pPr defTabSz="1218987"/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Implementation of Flask </a:t>
            </a:r>
            <a:r>
              <a:rPr lang="en-US" sz="12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Microframework</a:t>
            </a:r>
            <a:endParaRPr lang="en-US" sz="12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1218987"/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121092" y="3200869"/>
            <a:ext cx="1482321" cy="860436"/>
          </a:xfrm>
          <a:prstGeom prst="rect">
            <a:avLst/>
          </a:prstGeom>
          <a:noFill/>
          <a:ln w="28575" cmpd="sng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 defTabSz="1218987">
              <a:lnSpc>
                <a:spcPct val="110000"/>
              </a:lnSpc>
            </a:pPr>
            <a:r>
              <a:rPr lang="en-US" sz="11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Development &amp; Operations Engineer</a:t>
            </a:r>
            <a:endParaRPr lang="en-US" sz="11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1121092" y="4222546"/>
            <a:ext cx="1482321" cy="989502"/>
          </a:xfrm>
          <a:prstGeom prst="rect">
            <a:avLst/>
          </a:prstGeom>
          <a:noFill/>
          <a:ln w="28575" cmpd="sng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 defTabSz="1218987">
              <a:lnSpc>
                <a:spcPct val="110000"/>
              </a:lnSpc>
            </a:pPr>
            <a:r>
              <a:rPr lang="en-US" sz="11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Business Analyst</a:t>
            </a:r>
            <a:endParaRPr lang="en-US" sz="11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316872" y="1791033"/>
            <a:ext cx="1120820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defTabSz="1218987"/>
            <a:r>
              <a:rPr lang="en-US" sz="1200" b="1" dirty="0" smtClean="0">
                <a:solidFill>
                  <a:srgbClr val="3F3F3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 Roles</a:t>
            </a:r>
            <a:endParaRPr lang="en-US" sz="1200" b="1" dirty="0">
              <a:solidFill>
                <a:srgbClr val="3F3F3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2" name="Isosceles Triangle 121"/>
          <p:cNvSpPr/>
          <p:nvPr/>
        </p:nvSpPr>
        <p:spPr>
          <a:xfrm rot="5400000">
            <a:off x="11462718" y="3517079"/>
            <a:ext cx="331566" cy="204907"/>
          </a:xfrm>
          <a:prstGeom prst="triangle">
            <a:avLst>
              <a:gd name="adj" fmla="val 54104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0" name="Slide Number Placeholder 2"/>
          <p:cNvSpPr txBox="1">
            <a:spLocks/>
          </p:cNvSpPr>
          <p:nvPr/>
        </p:nvSpPr>
        <p:spPr>
          <a:xfrm>
            <a:off x="943837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DB347-128A-40B1-994A-0EA63012F75C}" type="slidenum">
              <a:rPr lang="el-GR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7</a:t>
            </a:fld>
            <a:endParaRPr lang="el-GR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5655804" y="4831968"/>
            <a:ext cx="2806582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1218987"/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Robotic Process Automation</a:t>
            </a:r>
          </a:p>
          <a:p>
            <a:pPr marL="628650" lvl="1" indent="-171450" defTabSz="1218987">
              <a:buFont typeface="Wingdings" panose="05000000000000000000" pitchFamily="2" charset="2"/>
              <a:buChar char="ü"/>
            </a:pPr>
            <a:r>
              <a:rPr lang="en-US" sz="12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Download attached invoices from Outlook</a:t>
            </a:r>
          </a:p>
          <a:p>
            <a:pPr marL="628650" lvl="1" indent="-171450" defTabSz="1218987">
              <a:buFont typeface="Wingdings" panose="05000000000000000000" pitchFamily="2" charset="2"/>
              <a:buChar char="ü"/>
            </a:pPr>
            <a:r>
              <a:rPr lang="en-US" sz="12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Upload invoices to Flask Application</a:t>
            </a:r>
          </a:p>
          <a:p>
            <a:pPr defTabSz="1218987"/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296660" y="4839359"/>
            <a:ext cx="2806582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1218987"/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Dashboard and Report Monitoring</a:t>
            </a:r>
          </a:p>
          <a:p>
            <a:pPr marL="628650" lvl="1" indent="-171450" defTabSz="1218987">
              <a:buFont typeface="Wingdings" panose="05000000000000000000" pitchFamily="2" charset="2"/>
              <a:buChar char="ü"/>
            </a:pPr>
            <a:r>
              <a:rPr lang="en-US" sz="12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 Creation</a:t>
            </a:r>
          </a:p>
          <a:p>
            <a:pPr marL="628650" lvl="1" indent="-171450" defTabSz="1218987">
              <a:buFont typeface="Wingdings" panose="05000000000000000000" pitchFamily="2" charset="2"/>
              <a:buChar char="ü"/>
            </a:pPr>
            <a:r>
              <a:rPr lang="en-US" sz="12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 Dashboards and Monitoring Reports in Power BI</a:t>
            </a:r>
          </a:p>
          <a:p>
            <a:pPr defTabSz="1218987"/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83" name="Group 182"/>
          <p:cNvGrpSpPr/>
          <p:nvPr/>
        </p:nvGrpSpPr>
        <p:grpSpPr>
          <a:xfrm>
            <a:off x="4219121" y="3380155"/>
            <a:ext cx="371091" cy="421864"/>
            <a:chOff x="9547225" y="3155950"/>
            <a:chExt cx="515938" cy="588963"/>
          </a:xfrm>
        </p:grpSpPr>
        <p:sp>
          <p:nvSpPr>
            <p:cNvPr id="184" name="Freeform 430"/>
            <p:cNvSpPr>
              <a:spLocks noEditPoints="1"/>
            </p:cNvSpPr>
            <p:nvPr/>
          </p:nvSpPr>
          <p:spPr bwMode="auto">
            <a:xfrm>
              <a:off x="9674225" y="3209925"/>
              <a:ext cx="327025" cy="271463"/>
            </a:xfrm>
            <a:custGeom>
              <a:avLst/>
              <a:gdLst>
                <a:gd name="T0" fmla="*/ 128 w 132"/>
                <a:gd name="T1" fmla="*/ 51 h 110"/>
                <a:gd name="T2" fmla="*/ 122 w 132"/>
                <a:gd name="T3" fmla="*/ 35 h 110"/>
                <a:gd name="T4" fmla="*/ 110 w 132"/>
                <a:gd name="T5" fmla="*/ 23 h 110"/>
                <a:gd name="T6" fmla="*/ 107 w 132"/>
                <a:gd name="T7" fmla="*/ 19 h 110"/>
                <a:gd name="T8" fmla="*/ 99 w 132"/>
                <a:gd name="T9" fmla="*/ 13 h 110"/>
                <a:gd name="T10" fmla="*/ 92 w 132"/>
                <a:gd name="T11" fmla="*/ 8 h 110"/>
                <a:gd name="T12" fmla="*/ 81 w 132"/>
                <a:gd name="T13" fmla="*/ 7 h 110"/>
                <a:gd name="T14" fmla="*/ 65 w 132"/>
                <a:gd name="T15" fmla="*/ 3 h 110"/>
                <a:gd name="T16" fmla="*/ 56 w 132"/>
                <a:gd name="T17" fmla="*/ 0 h 110"/>
                <a:gd name="T18" fmla="*/ 41 w 132"/>
                <a:gd name="T19" fmla="*/ 4 h 110"/>
                <a:gd name="T20" fmla="*/ 29 w 132"/>
                <a:gd name="T21" fmla="*/ 10 h 110"/>
                <a:gd name="T22" fmla="*/ 10 w 132"/>
                <a:gd name="T23" fmla="*/ 29 h 110"/>
                <a:gd name="T24" fmla="*/ 2 w 132"/>
                <a:gd name="T25" fmla="*/ 46 h 110"/>
                <a:gd name="T26" fmla="*/ 2 w 132"/>
                <a:gd name="T27" fmla="*/ 51 h 110"/>
                <a:gd name="T28" fmla="*/ 5 w 132"/>
                <a:gd name="T29" fmla="*/ 71 h 110"/>
                <a:gd name="T30" fmla="*/ 8 w 132"/>
                <a:gd name="T31" fmla="*/ 73 h 110"/>
                <a:gd name="T32" fmla="*/ 19 w 132"/>
                <a:gd name="T33" fmla="*/ 82 h 110"/>
                <a:gd name="T34" fmla="*/ 24 w 132"/>
                <a:gd name="T35" fmla="*/ 82 h 110"/>
                <a:gd name="T36" fmla="*/ 39 w 132"/>
                <a:gd name="T37" fmla="*/ 90 h 110"/>
                <a:gd name="T38" fmla="*/ 47 w 132"/>
                <a:gd name="T39" fmla="*/ 87 h 110"/>
                <a:gd name="T40" fmla="*/ 48 w 132"/>
                <a:gd name="T41" fmla="*/ 87 h 110"/>
                <a:gd name="T42" fmla="*/ 65 w 132"/>
                <a:gd name="T43" fmla="*/ 88 h 110"/>
                <a:gd name="T44" fmla="*/ 70 w 132"/>
                <a:gd name="T45" fmla="*/ 88 h 110"/>
                <a:gd name="T46" fmla="*/ 76 w 132"/>
                <a:gd name="T47" fmla="*/ 97 h 110"/>
                <a:gd name="T48" fmla="*/ 81 w 132"/>
                <a:gd name="T49" fmla="*/ 100 h 110"/>
                <a:gd name="T50" fmla="*/ 91 w 132"/>
                <a:gd name="T51" fmla="*/ 108 h 110"/>
                <a:gd name="T52" fmla="*/ 96 w 132"/>
                <a:gd name="T53" fmla="*/ 110 h 110"/>
                <a:gd name="T54" fmla="*/ 107 w 132"/>
                <a:gd name="T55" fmla="*/ 100 h 110"/>
                <a:gd name="T56" fmla="*/ 123 w 132"/>
                <a:gd name="T57" fmla="*/ 94 h 110"/>
                <a:gd name="T58" fmla="*/ 124 w 132"/>
                <a:gd name="T59" fmla="*/ 85 h 110"/>
                <a:gd name="T60" fmla="*/ 128 w 132"/>
                <a:gd name="T61" fmla="*/ 68 h 110"/>
                <a:gd name="T62" fmla="*/ 128 w 132"/>
                <a:gd name="T63" fmla="*/ 52 h 110"/>
                <a:gd name="T64" fmla="*/ 117 w 132"/>
                <a:gd name="T65" fmla="*/ 74 h 110"/>
                <a:gd name="T66" fmla="*/ 114 w 132"/>
                <a:gd name="T67" fmla="*/ 87 h 110"/>
                <a:gd name="T68" fmla="*/ 97 w 132"/>
                <a:gd name="T69" fmla="*/ 98 h 110"/>
                <a:gd name="T70" fmla="*/ 93 w 132"/>
                <a:gd name="T71" fmla="*/ 98 h 110"/>
                <a:gd name="T72" fmla="*/ 88 w 132"/>
                <a:gd name="T73" fmla="*/ 92 h 110"/>
                <a:gd name="T74" fmla="*/ 80 w 132"/>
                <a:gd name="T75" fmla="*/ 80 h 110"/>
                <a:gd name="T76" fmla="*/ 74 w 132"/>
                <a:gd name="T77" fmla="*/ 78 h 110"/>
                <a:gd name="T78" fmla="*/ 71 w 132"/>
                <a:gd name="T79" fmla="*/ 78 h 110"/>
                <a:gd name="T80" fmla="*/ 56 w 132"/>
                <a:gd name="T81" fmla="*/ 81 h 110"/>
                <a:gd name="T82" fmla="*/ 48 w 132"/>
                <a:gd name="T83" fmla="*/ 76 h 110"/>
                <a:gd name="T84" fmla="*/ 39 w 132"/>
                <a:gd name="T85" fmla="*/ 80 h 110"/>
                <a:gd name="T86" fmla="*/ 38 w 132"/>
                <a:gd name="T87" fmla="*/ 79 h 110"/>
                <a:gd name="T88" fmla="*/ 24 w 132"/>
                <a:gd name="T89" fmla="*/ 72 h 110"/>
                <a:gd name="T90" fmla="*/ 20 w 132"/>
                <a:gd name="T91" fmla="*/ 73 h 110"/>
                <a:gd name="T92" fmla="*/ 11 w 132"/>
                <a:gd name="T93" fmla="*/ 58 h 110"/>
                <a:gd name="T94" fmla="*/ 12 w 132"/>
                <a:gd name="T95" fmla="*/ 49 h 110"/>
                <a:gd name="T96" fmla="*/ 12 w 132"/>
                <a:gd name="T97" fmla="*/ 44 h 110"/>
                <a:gd name="T98" fmla="*/ 20 w 132"/>
                <a:gd name="T99" fmla="*/ 29 h 110"/>
                <a:gd name="T100" fmla="*/ 37 w 132"/>
                <a:gd name="T101" fmla="*/ 15 h 110"/>
                <a:gd name="T102" fmla="*/ 55 w 132"/>
                <a:gd name="T103" fmla="*/ 10 h 110"/>
                <a:gd name="T104" fmla="*/ 66 w 132"/>
                <a:gd name="T105" fmla="*/ 13 h 110"/>
                <a:gd name="T106" fmla="*/ 79 w 132"/>
                <a:gd name="T107" fmla="*/ 18 h 110"/>
                <a:gd name="T108" fmla="*/ 85 w 132"/>
                <a:gd name="T109" fmla="*/ 16 h 110"/>
                <a:gd name="T110" fmla="*/ 89 w 132"/>
                <a:gd name="T111" fmla="*/ 17 h 110"/>
                <a:gd name="T112" fmla="*/ 96 w 132"/>
                <a:gd name="T113" fmla="*/ 23 h 110"/>
                <a:gd name="T114" fmla="*/ 99 w 132"/>
                <a:gd name="T115" fmla="*/ 24 h 110"/>
                <a:gd name="T116" fmla="*/ 101 w 132"/>
                <a:gd name="T117" fmla="*/ 26 h 110"/>
                <a:gd name="T118" fmla="*/ 110 w 132"/>
                <a:gd name="T119" fmla="*/ 33 h 110"/>
                <a:gd name="T120" fmla="*/ 118 w 132"/>
                <a:gd name="T121" fmla="*/ 48 h 110"/>
                <a:gd name="T122" fmla="*/ 120 w 132"/>
                <a:gd name="T123" fmla="*/ 59 h 110"/>
                <a:gd name="T124" fmla="*/ 121 w 132"/>
                <a:gd name="T125" fmla="*/ 6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110">
                  <a:moveTo>
                    <a:pt x="128" y="52"/>
                  </a:moveTo>
                  <a:cubicBezTo>
                    <a:pt x="128" y="52"/>
                    <a:pt x="128" y="52"/>
                    <a:pt x="128" y="51"/>
                  </a:cubicBezTo>
                  <a:cubicBezTo>
                    <a:pt x="128" y="50"/>
                    <a:pt x="128" y="49"/>
                    <a:pt x="128" y="47"/>
                  </a:cubicBezTo>
                  <a:cubicBezTo>
                    <a:pt x="128" y="43"/>
                    <a:pt x="125" y="37"/>
                    <a:pt x="122" y="35"/>
                  </a:cubicBezTo>
                  <a:cubicBezTo>
                    <a:pt x="122" y="34"/>
                    <a:pt x="120" y="33"/>
                    <a:pt x="120" y="32"/>
                  </a:cubicBezTo>
                  <a:cubicBezTo>
                    <a:pt x="119" y="28"/>
                    <a:pt x="116" y="23"/>
                    <a:pt x="110" y="23"/>
                  </a:cubicBezTo>
                  <a:cubicBezTo>
                    <a:pt x="110" y="23"/>
                    <a:pt x="110" y="22"/>
                    <a:pt x="110" y="22"/>
                  </a:cubicBezTo>
                  <a:cubicBezTo>
                    <a:pt x="109" y="21"/>
                    <a:pt x="109" y="20"/>
                    <a:pt x="107" y="19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5" y="16"/>
                    <a:pt x="103" y="13"/>
                    <a:pt x="99" y="13"/>
                  </a:cubicBezTo>
                  <a:cubicBezTo>
                    <a:pt x="98" y="13"/>
                    <a:pt x="98" y="13"/>
                    <a:pt x="97" y="13"/>
                  </a:cubicBezTo>
                  <a:cubicBezTo>
                    <a:pt x="96" y="11"/>
                    <a:pt x="95" y="9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88" y="7"/>
                    <a:pt x="85" y="6"/>
                    <a:pt x="81" y="7"/>
                  </a:cubicBezTo>
                  <a:cubicBezTo>
                    <a:pt x="81" y="6"/>
                    <a:pt x="80" y="5"/>
                    <a:pt x="79" y="4"/>
                  </a:cubicBezTo>
                  <a:cubicBezTo>
                    <a:pt x="76" y="0"/>
                    <a:pt x="69" y="0"/>
                    <a:pt x="65" y="3"/>
                  </a:cubicBezTo>
                  <a:cubicBezTo>
                    <a:pt x="65" y="3"/>
                    <a:pt x="64" y="3"/>
                    <a:pt x="64" y="2"/>
                  </a:cubicBezTo>
                  <a:cubicBezTo>
                    <a:pt x="62" y="1"/>
                    <a:pt x="59" y="0"/>
                    <a:pt x="56" y="0"/>
                  </a:cubicBezTo>
                  <a:cubicBezTo>
                    <a:pt x="55" y="0"/>
                    <a:pt x="51" y="0"/>
                    <a:pt x="48" y="3"/>
                  </a:cubicBezTo>
                  <a:cubicBezTo>
                    <a:pt x="47" y="3"/>
                    <a:pt x="44" y="4"/>
                    <a:pt x="41" y="4"/>
                  </a:cubicBezTo>
                  <a:cubicBezTo>
                    <a:pt x="40" y="4"/>
                    <a:pt x="33" y="5"/>
                    <a:pt x="30" y="8"/>
                  </a:cubicBezTo>
                  <a:cubicBezTo>
                    <a:pt x="29" y="9"/>
                    <a:pt x="29" y="10"/>
                    <a:pt x="29" y="10"/>
                  </a:cubicBezTo>
                  <a:cubicBezTo>
                    <a:pt x="27" y="12"/>
                    <a:pt x="22" y="15"/>
                    <a:pt x="19" y="16"/>
                  </a:cubicBezTo>
                  <a:cubicBezTo>
                    <a:pt x="15" y="18"/>
                    <a:pt x="10" y="21"/>
                    <a:pt x="10" y="29"/>
                  </a:cubicBezTo>
                  <a:cubicBezTo>
                    <a:pt x="10" y="30"/>
                    <a:pt x="10" y="31"/>
                    <a:pt x="5" y="37"/>
                  </a:cubicBezTo>
                  <a:cubicBezTo>
                    <a:pt x="2" y="40"/>
                    <a:pt x="2" y="43"/>
                    <a:pt x="2" y="46"/>
                  </a:cubicBezTo>
                  <a:cubicBezTo>
                    <a:pt x="2" y="46"/>
                    <a:pt x="2" y="47"/>
                    <a:pt x="2" y="47"/>
                  </a:cubicBezTo>
                  <a:cubicBezTo>
                    <a:pt x="2" y="49"/>
                    <a:pt x="2" y="50"/>
                    <a:pt x="2" y="51"/>
                  </a:cubicBezTo>
                  <a:cubicBezTo>
                    <a:pt x="2" y="53"/>
                    <a:pt x="2" y="53"/>
                    <a:pt x="1" y="55"/>
                  </a:cubicBezTo>
                  <a:cubicBezTo>
                    <a:pt x="0" y="62"/>
                    <a:pt x="4" y="70"/>
                    <a:pt x="5" y="7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9" y="74"/>
                    <a:pt x="11" y="75"/>
                    <a:pt x="11" y="75"/>
                  </a:cubicBezTo>
                  <a:cubicBezTo>
                    <a:pt x="11" y="80"/>
                    <a:pt x="14" y="82"/>
                    <a:pt x="19" y="82"/>
                  </a:cubicBezTo>
                  <a:cubicBezTo>
                    <a:pt x="20" y="82"/>
                    <a:pt x="22" y="82"/>
                    <a:pt x="23" y="82"/>
                  </a:cubicBezTo>
                  <a:cubicBezTo>
                    <a:pt x="23" y="82"/>
                    <a:pt x="24" y="82"/>
                    <a:pt x="24" y="82"/>
                  </a:cubicBezTo>
                  <a:cubicBezTo>
                    <a:pt x="25" y="82"/>
                    <a:pt x="28" y="83"/>
                    <a:pt x="32" y="86"/>
                  </a:cubicBezTo>
                  <a:cubicBezTo>
                    <a:pt x="34" y="88"/>
                    <a:pt x="36" y="90"/>
                    <a:pt x="39" y="90"/>
                  </a:cubicBezTo>
                  <a:cubicBezTo>
                    <a:pt x="42" y="90"/>
                    <a:pt x="44" y="89"/>
                    <a:pt x="45" y="88"/>
                  </a:cubicBezTo>
                  <a:cubicBezTo>
                    <a:pt x="46" y="87"/>
                    <a:pt x="46" y="87"/>
                    <a:pt x="47" y="87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4" y="93"/>
                    <a:pt x="61" y="92"/>
                    <a:pt x="65" y="88"/>
                  </a:cubicBezTo>
                  <a:cubicBezTo>
                    <a:pt x="65" y="88"/>
                    <a:pt x="66" y="88"/>
                    <a:pt x="70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69" y="90"/>
                    <a:pt x="70" y="93"/>
                    <a:pt x="71" y="94"/>
                  </a:cubicBezTo>
                  <a:cubicBezTo>
                    <a:pt x="71" y="95"/>
                    <a:pt x="73" y="97"/>
                    <a:pt x="76" y="97"/>
                  </a:cubicBezTo>
                  <a:cubicBezTo>
                    <a:pt x="77" y="97"/>
                    <a:pt x="78" y="97"/>
                    <a:pt x="79" y="96"/>
                  </a:cubicBezTo>
                  <a:cubicBezTo>
                    <a:pt x="80" y="97"/>
                    <a:pt x="80" y="99"/>
                    <a:pt x="81" y="100"/>
                  </a:cubicBezTo>
                  <a:cubicBezTo>
                    <a:pt x="83" y="104"/>
                    <a:pt x="86" y="105"/>
                    <a:pt x="88" y="106"/>
                  </a:cubicBezTo>
                  <a:cubicBezTo>
                    <a:pt x="90" y="107"/>
                    <a:pt x="90" y="108"/>
                    <a:pt x="91" y="108"/>
                  </a:cubicBezTo>
                  <a:cubicBezTo>
                    <a:pt x="93" y="110"/>
                    <a:pt x="95" y="110"/>
                    <a:pt x="96" y="110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100" y="110"/>
                    <a:pt x="103" y="107"/>
                    <a:pt x="105" y="103"/>
                  </a:cubicBezTo>
                  <a:cubicBezTo>
                    <a:pt x="106" y="102"/>
                    <a:pt x="106" y="101"/>
                    <a:pt x="107" y="100"/>
                  </a:cubicBezTo>
                  <a:cubicBezTo>
                    <a:pt x="109" y="98"/>
                    <a:pt x="112" y="97"/>
                    <a:pt x="116" y="97"/>
                  </a:cubicBezTo>
                  <a:cubicBezTo>
                    <a:pt x="119" y="97"/>
                    <a:pt x="122" y="96"/>
                    <a:pt x="123" y="94"/>
                  </a:cubicBezTo>
                  <a:cubicBezTo>
                    <a:pt x="125" y="91"/>
                    <a:pt x="125" y="88"/>
                    <a:pt x="124" y="87"/>
                  </a:cubicBezTo>
                  <a:cubicBezTo>
                    <a:pt x="124" y="86"/>
                    <a:pt x="124" y="86"/>
                    <a:pt x="124" y="85"/>
                  </a:cubicBezTo>
                  <a:cubicBezTo>
                    <a:pt x="124" y="83"/>
                    <a:pt x="124" y="81"/>
                    <a:pt x="125" y="81"/>
                  </a:cubicBezTo>
                  <a:cubicBezTo>
                    <a:pt x="127" y="78"/>
                    <a:pt x="131" y="73"/>
                    <a:pt x="128" y="68"/>
                  </a:cubicBezTo>
                  <a:cubicBezTo>
                    <a:pt x="128" y="68"/>
                    <a:pt x="128" y="67"/>
                    <a:pt x="129" y="67"/>
                  </a:cubicBezTo>
                  <a:cubicBezTo>
                    <a:pt x="132" y="63"/>
                    <a:pt x="131" y="56"/>
                    <a:pt x="128" y="52"/>
                  </a:cubicBezTo>
                  <a:close/>
                  <a:moveTo>
                    <a:pt x="119" y="73"/>
                  </a:moveTo>
                  <a:cubicBezTo>
                    <a:pt x="118" y="73"/>
                    <a:pt x="118" y="74"/>
                    <a:pt x="117" y="74"/>
                  </a:cubicBezTo>
                  <a:cubicBezTo>
                    <a:pt x="114" y="78"/>
                    <a:pt x="114" y="82"/>
                    <a:pt x="114" y="86"/>
                  </a:cubicBezTo>
                  <a:cubicBezTo>
                    <a:pt x="114" y="86"/>
                    <a:pt x="114" y="87"/>
                    <a:pt x="114" y="87"/>
                  </a:cubicBezTo>
                  <a:cubicBezTo>
                    <a:pt x="108" y="88"/>
                    <a:pt x="103" y="90"/>
                    <a:pt x="100" y="94"/>
                  </a:cubicBezTo>
                  <a:cubicBezTo>
                    <a:pt x="99" y="95"/>
                    <a:pt x="98" y="96"/>
                    <a:pt x="97" y="98"/>
                  </a:cubicBezTo>
                  <a:cubicBezTo>
                    <a:pt x="96" y="98"/>
                    <a:pt x="96" y="99"/>
                    <a:pt x="96" y="99"/>
                  </a:cubicBezTo>
                  <a:cubicBezTo>
                    <a:pt x="95" y="99"/>
                    <a:pt x="94" y="98"/>
                    <a:pt x="93" y="98"/>
                  </a:cubicBezTo>
                  <a:cubicBezTo>
                    <a:pt x="91" y="97"/>
                    <a:pt x="90" y="96"/>
                    <a:pt x="89" y="95"/>
                  </a:cubicBezTo>
                  <a:cubicBezTo>
                    <a:pt x="89" y="93"/>
                    <a:pt x="88" y="92"/>
                    <a:pt x="88" y="92"/>
                  </a:cubicBezTo>
                  <a:cubicBezTo>
                    <a:pt x="86" y="90"/>
                    <a:pt x="85" y="87"/>
                    <a:pt x="81" y="86"/>
                  </a:cubicBezTo>
                  <a:cubicBezTo>
                    <a:pt x="82" y="84"/>
                    <a:pt x="82" y="82"/>
                    <a:pt x="80" y="80"/>
                  </a:cubicBezTo>
                  <a:cubicBezTo>
                    <a:pt x="80" y="79"/>
                    <a:pt x="78" y="78"/>
                    <a:pt x="74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66" y="78"/>
                    <a:pt x="61" y="78"/>
                    <a:pt x="58" y="81"/>
                  </a:cubicBezTo>
                  <a:cubicBezTo>
                    <a:pt x="57" y="82"/>
                    <a:pt x="56" y="82"/>
                    <a:pt x="56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4" y="79"/>
                    <a:pt x="51" y="76"/>
                    <a:pt x="48" y="76"/>
                  </a:cubicBezTo>
                  <a:cubicBezTo>
                    <a:pt x="46" y="76"/>
                    <a:pt x="44" y="77"/>
                    <a:pt x="42" y="78"/>
                  </a:cubicBezTo>
                  <a:cubicBezTo>
                    <a:pt x="41" y="79"/>
                    <a:pt x="40" y="79"/>
                    <a:pt x="39" y="8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9" y="80"/>
                    <a:pt x="39" y="80"/>
                    <a:pt x="38" y="79"/>
                  </a:cubicBezTo>
                  <a:cubicBezTo>
                    <a:pt x="34" y="75"/>
                    <a:pt x="28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3" y="72"/>
                    <a:pt x="22" y="72"/>
                    <a:pt x="21" y="72"/>
                  </a:cubicBezTo>
                  <a:cubicBezTo>
                    <a:pt x="21" y="72"/>
                    <a:pt x="20" y="72"/>
                    <a:pt x="20" y="73"/>
                  </a:cubicBezTo>
                  <a:cubicBezTo>
                    <a:pt x="19" y="68"/>
                    <a:pt x="15" y="66"/>
                    <a:pt x="13" y="65"/>
                  </a:cubicBezTo>
                  <a:cubicBezTo>
                    <a:pt x="11" y="62"/>
                    <a:pt x="10" y="59"/>
                    <a:pt x="11" y="58"/>
                  </a:cubicBezTo>
                  <a:cubicBezTo>
                    <a:pt x="12" y="55"/>
                    <a:pt x="12" y="53"/>
                    <a:pt x="12" y="52"/>
                  </a:cubicBezTo>
                  <a:cubicBezTo>
                    <a:pt x="12" y="51"/>
                    <a:pt x="12" y="50"/>
                    <a:pt x="12" y="49"/>
                  </a:cubicBezTo>
                  <a:cubicBezTo>
                    <a:pt x="12" y="47"/>
                    <a:pt x="12" y="45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3" y="43"/>
                  </a:cubicBezTo>
                  <a:cubicBezTo>
                    <a:pt x="18" y="37"/>
                    <a:pt x="20" y="33"/>
                    <a:pt x="20" y="29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2" y="25"/>
                    <a:pt x="34" y="21"/>
                    <a:pt x="37" y="15"/>
                  </a:cubicBezTo>
                  <a:cubicBezTo>
                    <a:pt x="38" y="15"/>
                    <a:pt x="40" y="14"/>
                    <a:pt x="42" y="14"/>
                  </a:cubicBezTo>
                  <a:cubicBezTo>
                    <a:pt x="42" y="14"/>
                    <a:pt x="51" y="13"/>
                    <a:pt x="55" y="10"/>
                  </a:cubicBezTo>
                  <a:cubicBezTo>
                    <a:pt x="55" y="10"/>
                    <a:pt x="57" y="10"/>
                    <a:pt x="57" y="10"/>
                  </a:cubicBezTo>
                  <a:cubicBezTo>
                    <a:pt x="59" y="11"/>
                    <a:pt x="62" y="13"/>
                    <a:pt x="66" y="13"/>
                  </a:cubicBezTo>
                  <a:cubicBezTo>
                    <a:pt x="68" y="13"/>
                    <a:pt x="70" y="13"/>
                    <a:pt x="72" y="11"/>
                  </a:cubicBezTo>
                  <a:cubicBezTo>
                    <a:pt x="73" y="13"/>
                    <a:pt x="75" y="18"/>
                    <a:pt x="79" y="18"/>
                  </a:cubicBezTo>
                  <a:cubicBezTo>
                    <a:pt x="81" y="18"/>
                    <a:pt x="82" y="17"/>
                    <a:pt x="83" y="17"/>
                  </a:cubicBezTo>
                  <a:cubicBezTo>
                    <a:pt x="84" y="16"/>
                    <a:pt x="84" y="16"/>
                    <a:pt x="85" y="16"/>
                  </a:cubicBezTo>
                  <a:cubicBezTo>
                    <a:pt x="85" y="16"/>
                    <a:pt x="86" y="17"/>
                    <a:pt x="87" y="17"/>
                  </a:cubicBezTo>
                  <a:cubicBezTo>
                    <a:pt x="88" y="17"/>
                    <a:pt x="88" y="17"/>
                    <a:pt x="89" y="17"/>
                  </a:cubicBezTo>
                  <a:cubicBezTo>
                    <a:pt x="89" y="18"/>
                    <a:pt x="89" y="18"/>
                    <a:pt x="89" y="19"/>
                  </a:cubicBezTo>
                  <a:cubicBezTo>
                    <a:pt x="90" y="20"/>
                    <a:pt x="92" y="23"/>
                    <a:pt x="96" y="23"/>
                  </a:cubicBezTo>
                  <a:cubicBezTo>
                    <a:pt x="97" y="23"/>
                    <a:pt x="98" y="23"/>
                    <a:pt x="98" y="23"/>
                  </a:cubicBezTo>
                  <a:cubicBezTo>
                    <a:pt x="99" y="23"/>
                    <a:pt x="99" y="23"/>
                    <a:pt x="99" y="24"/>
                  </a:cubicBezTo>
                  <a:cubicBezTo>
                    <a:pt x="100" y="24"/>
                    <a:pt x="100" y="25"/>
                    <a:pt x="100" y="25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2" y="28"/>
                    <a:pt x="104" y="33"/>
                    <a:pt x="110" y="32"/>
                  </a:cubicBezTo>
                  <a:cubicBezTo>
                    <a:pt x="110" y="32"/>
                    <a:pt x="110" y="33"/>
                    <a:pt x="110" y="33"/>
                  </a:cubicBezTo>
                  <a:cubicBezTo>
                    <a:pt x="110" y="37"/>
                    <a:pt x="113" y="40"/>
                    <a:pt x="115" y="42"/>
                  </a:cubicBezTo>
                  <a:cubicBezTo>
                    <a:pt x="117" y="43"/>
                    <a:pt x="118" y="46"/>
                    <a:pt x="118" y="48"/>
                  </a:cubicBezTo>
                  <a:cubicBezTo>
                    <a:pt x="118" y="48"/>
                    <a:pt x="118" y="49"/>
                    <a:pt x="118" y="49"/>
                  </a:cubicBezTo>
                  <a:cubicBezTo>
                    <a:pt x="118" y="51"/>
                    <a:pt x="117" y="55"/>
                    <a:pt x="120" y="59"/>
                  </a:cubicBezTo>
                  <a:cubicBezTo>
                    <a:pt x="121" y="59"/>
                    <a:pt x="121" y="60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16" y="66"/>
                    <a:pt x="117" y="70"/>
                    <a:pt x="119" y="7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5" name="Freeform 431"/>
            <p:cNvSpPr>
              <a:spLocks noEditPoints="1"/>
            </p:cNvSpPr>
            <p:nvPr/>
          </p:nvSpPr>
          <p:spPr bwMode="auto">
            <a:xfrm>
              <a:off x="9547225" y="3155950"/>
              <a:ext cx="515938" cy="588963"/>
            </a:xfrm>
            <a:custGeom>
              <a:avLst/>
              <a:gdLst>
                <a:gd name="T0" fmla="*/ 204 w 209"/>
                <a:gd name="T1" fmla="*/ 59 h 239"/>
                <a:gd name="T2" fmla="*/ 119 w 209"/>
                <a:gd name="T3" fmla="*/ 0 h 239"/>
                <a:gd name="T4" fmla="*/ 116 w 209"/>
                <a:gd name="T5" fmla="*/ 0 h 239"/>
                <a:gd name="T6" fmla="*/ 24 w 209"/>
                <a:gd name="T7" fmla="*/ 71 h 239"/>
                <a:gd name="T8" fmla="*/ 9 w 209"/>
                <a:gd name="T9" fmla="*/ 113 h 239"/>
                <a:gd name="T10" fmla="*/ 3 w 209"/>
                <a:gd name="T11" fmla="*/ 129 h 239"/>
                <a:gd name="T12" fmla="*/ 19 w 209"/>
                <a:gd name="T13" fmla="*/ 136 h 239"/>
                <a:gd name="T14" fmla="*/ 18 w 209"/>
                <a:gd name="T15" fmla="*/ 139 h 239"/>
                <a:gd name="T16" fmla="*/ 17 w 209"/>
                <a:gd name="T17" fmla="*/ 145 h 239"/>
                <a:gd name="T18" fmla="*/ 21 w 209"/>
                <a:gd name="T19" fmla="*/ 153 h 239"/>
                <a:gd name="T20" fmla="*/ 24 w 209"/>
                <a:gd name="T21" fmla="*/ 165 h 239"/>
                <a:gd name="T22" fmla="*/ 24 w 209"/>
                <a:gd name="T23" fmla="*/ 173 h 239"/>
                <a:gd name="T24" fmla="*/ 53 w 209"/>
                <a:gd name="T25" fmla="*/ 195 h 239"/>
                <a:gd name="T26" fmla="*/ 54 w 209"/>
                <a:gd name="T27" fmla="*/ 194 h 239"/>
                <a:gd name="T28" fmla="*/ 62 w 209"/>
                <a:gd name="T29" fmla="*/ 194 h 239"/>
                <a:gd name="T30" fmla="*/ 67 w 209"/>
                <a:gd name="T31" fmla="*/ 195 h 239"/>
                <a:gd name="T32" fmla="*/ 71 w 209"/>
                <a:gd name="T33" fmla="*/ 200 h 239"/>
                <a:gd name="T34" fmla="*/ 77 w 209"/>
                <a:gd name="T35" fmla="*/ 219 h 239"/>
                <a:gd name="T36" fmla="*/ 79 w 209"/>
                <a:gd name="T37" fmla="*/ 234 h 239"/>
                <a:gd name="T38" fmla="*/ 80 w 209"/>
                <a:gd name="T39" fmla="*/ 236 h 239"/>
                <a:gd name="T40" fmla="*/ 84 w 209"/>
                <a:gd name="T41" fmla="*/ 239 h 239"/>
                <a:gd name="T42" fmla="*/ 85 w 209"/>
                <a:gd name="T43" fmla="*/ 239 h 239"/>
                <a:gd name="T44" fmla="*/ 168 w 209"/>
                <a:gd name="T45" fmla="*/ 214 h 239"/>
                <a:gd name="T46" fmla="*/ 172 w 209"/>
                <a:gd name="T47" fmla="*/ 209 h 239"/>
                <a:gd name="T48" fmla="*/ 184 w 209"/>
                <a:gd name="T49" fmla="*/ 144 h 239"/>
                <a:gd name="T50" fmla="*/ 192 w 209"/>
                <a:gd name="T51" fmla="*/ 129 h 239"/>
                <a:gd name="T52" fmla="*/ 204 w 209"/>
                <a:gd name="T53" fmla="*/ 59 h 239"/>
                <a:gd name="T54" fmla="*/ 184 w 209"/>
                <a:gd name="T55" fmla="*/ 125 h 239"/>
                <a:gd name="T56" fmla="*/ 175 w 209"/>
                <a:gd name="T57" fmla="*/ 140 h 239"/>
                <a:gd name="T58" fmla="*/ 161 w 209"/>
                <a:gd name="T59" fmla="*/ 206 h 239"/>
                <a:gd name="T60" fmla="*/ 87 w 209"/>
                <a:gd name="T61" fmla="*/ 228 h 239"/>
                <a:gd name="T62" fmla="*/ 87 w 209"/>
                <a:gd name="T63" fmla="*/ 219 h 239"/>
                <a:gd name="T64" fmla="*/ 78 w 209"/>
                <a:gd name="T65" fmla="*/ 194 h 239"/>
                <a:gd name="T66" fmla="*/ 74 w 209"/>
                <a:gd name="T67" fmla="*/ 189 h 239"/>
                <a:gd name="T68" fmla="*/ 62 w 209"/>
                <a:gd name="T69" fmla="*/ 184 h 239"/>
                <a:gd name="T70" fmla="*/ 52 w 209"/>
                <a:gd name="T71" fmla="*/ 185 h 239"/>
                <a:gd name="T72" fmla="*/ 51 w 209"/>
                <a:gd name="T73" fmla="*/ 185 h 239"/>
                <a:gd name="T74" fmla="*/ 34 w 209"/>
                <a:gd name="T75" fmla="*/ 173 h 239"/>
                <a:gd name="T76" fmla="*/ 31 w 209"/>
                <a:gd name="T77" fmla="*/ 158 h 239"/>
                <a:gd name="T78" fmla="*/ 31 w 209"/>
                <a:gd name="T79" fmla="*/ 155 h 239"/>
                <a:gd name="T80" fmla="*/ 32 w 209"/>
                <a:gd name="T81" fmla="*/ 154 h 239"/>
                <a:gd name="T82" fmla="*/ 32 w 209"/>
                <a:gd name="T83" fmla="*/ 149 h 239"/>
                <a:gd name="T84" fmla="*/ 29 w 209"/>
                <a:gd name="T85" fmla="*/ 147 h 239"/>
                <a:gd name="T86" fmla="*/ 27 w 209"/>
                <a:gd name="T87" fmla="*/ 145 h 239"/>
                <a:gd name="T88" fmla="*/ 27 w 209"/>
                <a:gd name="T89" fmla="*/ 142 h 239"/>
                <a:gd name="T90" fmla="*/ 29 w 209"/>
                <a:gd name="T91" fmla="*/ 132 h 239"/>
                <a:gd name="T92" fmla="*/ 25 w 209"/>
                <a:gd name="T93" fmla="*/ 127 h 239"/>
                <a:gd name="T94" fmla="*/ 19 w 209"/>
                <a:gd name="T95" fmla="*/ 126 h 239"/>
                <a:gd name="T96" fmla="*/ 12 w 209"/>
                <a:gd name="T97" fmla="*/ 125 h 239"/>
                <a:gd name="T98" fmla="*/ 16 w 209"/>
                <a:gd name="T99" fmla="*/ 120 h 239"/>
                <a:gd name="T100" fmla="*/ 33 w 209"/>
                <a:gd name="T101" fmla="*/ 72 h 239"/>
                <a:gd name="T102" fmla="*/ 116 w 209"/>
                <a:gd name="T103" fmla="*/ 9 h 239"/>
                <a:gd name="T104" fmla="*/ 119 w 209"/>
                <a:gd name="T105" fmla="*/ 10 h 239"/>
                <a:gd name="T106" fmla="*/ 194 w 209"/>
                <a:gd name="T107" fmla="*/ 61 h 239"/>
                <a:gd name="T108" fmla="*/ 184 w 209"/>
                <a:gd name="T109" fmla="*/ 1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9" h="239">
                  <a:moveTo>
                    <a:pt x="204" y="59"/>
                  </a:moveTo>
                  <a:cubicBezTo>
                    <a:pt x="197" y="11"/>
                    <a:pt x="131" y="0"/>
                    <a:pt x="1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36" y="0"/>
                    <a:pt x="25" y="55"/>
                    <a:pt x="24" y="71"/>
                  </a:cubicBezTo>
                  <a:cubicBezTo>
                    <a:pt x="22" y="83"/>
                    <a:pt x="17" y="105"/>
                    <a:pt x="9" y="113"/>
                  </a:cubicBezTo>
                  <a:cubicBezTo>
                    <a:pt x="7" y="115"/>
                    <a:pt x="0" y="121"/>
                    <a:pt x="3" y="129"/>
                  </a:cubicBezTo>
                  <a:cubicBezTo>
                    <a:pt x="6" y="136"/>
                    <a:pt x="14" y="136"/>
                    <a:pt x="19" y="136"/>
                  </a:cubicBezTo>
                  <a:cubicBezTo>
                    <a:pt x="18" y="137"/>
                    <a:pt x="18" y="138"/>
                    <a:pt x="18" y="139"/>
                  </a:cubicBezTo>
                  <a:cubicBezTo>
                    <a:pt x="17" y="141"/>
                    <a:pt x="17" y="142"/>
                    <a:pt x="17" y="145"/>
                  </a:cubicBezTo>
                  <a:cubicBezTo>
                    <a:pt x="17" y="148"/>
                    <a:pt x="18" y="151"/>
                    <a:pt x="21" y="153"/>
                  </a:cubicBezTo>
                  <a:cubicBezTo>
                    <a:pt x="19" y="157"/>
                    <a:pt x="20" y="162"/>
                    <a:pt x="24" y="165"/>
                  </a:cubicBezTo>
                  <a:cubicBezTo>
                    <a:pt x="24" y="166"/>
                    <a:pt x="24" y="167"/>
                    <a:pt x="24" y="173"/>
                  </a:cubicBezTo>
                  <a:cubicBezTo>
                    <a:pt x="24" y="189"/>
                    <a:pt x="40" y="197"/>
                    <a:pt x="53" y="195"/>
                  </a:cubicBezTo>
                  <a:cubicBezTo>
                    <a:pt x="54" y="194"/>
                    <a:pt x="54" y="194"/>
                    <a:pt x="54" y="194"/>
                  </a:cubicBezTo>
                  <a:cubicBezTo>
                    <a:pt x="56" y="194"/>
                    <a:pt x="59" y="194"/>
                    <a:pt x="62" y="194"/>
                  </a:cubicBezTo>
                  <a:cubicBezTo>
                    <a:pt x="65" y="194"/>
                    <a:pt x="66" y="194"/>
                    <a:pt x="67" y="195"/>
                  </a:cubicBezTo>
                  <a:cubicBezTo>
                    <a:pt x="68" y="197"/>
                    <a:pt x="70" y="199"/>
                    <a:pt x="71" y="200"/>
                  </a:cubicBezTo>
                  <a:cubicBezTo>
                    <a:pt x="75" y="205"/>
                    <a:pt x="77" y="207"/>
                    <a:pt x="77" y="219"/>
                  </a:cubicBezTo>
                  <a:cubicBezTo>
                    <a:pt x="77" y="229"/>
                    <a:pt x="78" y="233"/>
                    <a:pt x="79" y="234"/>
                  </a:cubicBezTo>
                  <a:cubicBezTo>
                    <a:pt x="80" y="236"/>
                    <a:pt x="80" y="236"/>
                    <a:pt x="80" y="236"/>
                  </a:cubicBezTo>
                  <a:cubicBezTo>
                    <a:pt x="80" y="238"/>
                    <a:pt x="82" y="239"/>
                    <a:pt x="84" y="239"/>
                  </a:cubicBezTo>
                  <a:cubicBezTo>
                    <a:pt x="85" y="239"/>
                    <a:pt x="85" y="239"/>
                    <a:pt x="85" y="239"/>
                  </a:cubicBezTo>
                  <a:cubicBezTo>
                    <a:pt x="168" y="214"/>
                    <a:pt x="168" y="214"/>
                    <a:pt x="168" y="214"/>
                  </a:cubicBezTo>
                  <a:cubicBezTo>
                    <a:pt x="170" y="214"/>
                    <a:pt x="172" y="211"/>
                    <a:pt x="172" y="209"/>
                  </a:cubicBezTo>
                  <a:cubicBezTo>
                    <a:pt x="170" y="193"/>
                    <a:pt x="171" y="167"/>
                    <a:pt x="184" y="144"/>
                  </a:cubicBezTo>
                  <a:cubicBezTo>
                    <a:pt x="187" y="139"/>
                    <a:pt x="190" y="134"/>
                    <a:pt x="192" y="129"/>
                  </a:cubicBezTo>
                  <a:cubicBezTo>
                    <a:pt x="207" y="104"/>
                    <a:pt x="209" y="100"/>
                    <a:pt x="204" y="59"/>
                  </a:cubicBezTo>
                  <a:close/>
                  <a:moveTo>
                    <a:pt x="184" y="125"/>
                  </a:moveTo>
                  <a:cubicBezTo>
                    <a:pt x="181" y="129"/>
                    <a:pt x="178" y="134"/>
                    <a:pt x="175" y="140"/>
                  </a:cubicBezTo>
                  <a:cubicBezTo>
                    <a:pt x="163" y="162"/>
                    <a:pt x="160" y="188"/>
                    <a:pt x="161" y="206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87" y="226"/>
                    <a:pt x="87" y="223"/>
                    <a:pt x="87" y="219"/>
                  </a:cubicBezTo>
                  <a:cubicBezTo>
                    <a:pt x="87" y="204"/>
                    <a:pt x="83" y="200"/>
                    <a:pt x="78" y="194"/>
                  </a:cubicBezTo>
                  <a:cubicBezTo>
                    <a:pt x="77" y="192"/>
                    <a:pt x="76" y="191"/>
                    <a:pt x="74" y="189"/>
                  </a:cubicBezTo>
                  <a:cubicBezTo>
                    <a:pt x="71" y="184"/>
                    <a:pt x="65" y="184"/>
                    <a:pt x="62" y="184"/>
                  </a:cubicBezTo>
                  <a:cubicBezTo>
                    <a:pt x="58" y="184"/>
                    <a:pt x="55" y="184"/>
                    <a:pt x="52" y="185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44" y="186"/>
                    <a:pt x="34" y="182"/>
                    <a:pt x="34" y="173"/>
                  </a:cubicBezTo>
                  <a:cubicBezTo>
                    <a:pt x="34" y="164"/>
                    <a:pt x="34" y="161"/>
                    <a:pt x="31" y="158"/>
                  </a:cubicBezTo>
                  <a:cubicBezTo>
                    <a:pt x="30" y="157"/>
                    <a:pt x="29" y="157"/>
                    <a:pt x="31" y="155"/>
                  </a:cubicBezTo>
                  <a:cubicBezTo>
                    <a:pt x="31" y="154"/>
                    <a:pt x="32" y="154"/>
                    <a:pt x="32" y="154"/>
                  </a:cubicBezTo>
                  <a:cubicBezTo>
                    <a:pt x="33" y="152"/>
                    <a:pt x="33" y="151"/>
                    <a:pt x="32" y="149"/>
                  </a:cubicBezTo>
                  <a:cubicBezTo>
                    <a:pt x="31" y="148"/>
                    <a:pt x="30" y="147"/>
                    <a:pt x="29" y="147"/>
                  </a:cubicBezTo>
                  <a:cubicBezTo>
                    <a:pt x="27" y="146"/>
                    <a:pt x="27" y="145"/>
                    <a:pt x="27" y="145"/>
                  </a:cubicBezTo>
                  <a:cubicBezTo>
                    <a:pt x="27" y="144"/>
                    <a:pt x="27" y="143"/>
                    <a:pt x="27" y="142"/>
                  </a:cubicBezTo>
                  <a:cubicBezTo>
                    <a:pt x="28" y="140"/>
                    <a:pt x="28" y="137"/>
                    <a:pt x="29" y="132"/>
                  </a:cubicBezTo>
                  <a:cubicBezTo>
                    <a:pt x="29" y="130"/>
                    <a:pt x="28" y="127"/>
                    <a:pt x="25" y="127"/>
                  </a:cubicBezTo>
                  <a:cubicBezTo>
                    <a:pt x="23" y="126"/>
                    <a:pt x="21" y="126"/>
                    <a:pt x="19" y="126"/>
                  </a:cubicBezTo>
                  <a:cubicBezTo>
                    <a:pt x="16" y="126"/>
                    <a:pt x="13" y="126"/>
                    <a:pt x="12" y="125"/>
                  </a:cubicBezTo>
                  <a:cubicBezTo>
                    <a:pt x="12" y="124"/>
                    <a:pt x="13" y="122"/>
                    <a:pt x="16" y="120"/>
                  </a:cubicBezTo>
                  <a:cubicBezTo>
                    <a:pt x="29" y="106"/>
                    <a:pt x="33" y="73"/>
                    <a:pt x="33" y="72"/>
                  </a:cubicBezTo>
                  <a:cubicBezTo>
                    <a:pt x="38" y="14"/>
                    <a:pt x="97" y="9"/>
                    <a:pt x="116" y="9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28" y="10"/>
                    <a:pt x="188" y="19"/>
                    <a:pt x="194" y="61"/>
                  </a:cubicBezTo>
                  <a:cubicBezTo>
                    <a:pt x="199" y="98"/>
                    <a:pt x="198" y="101"/>
                    <a:pt x="184" y="12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987684" y="1938252"/>
            <a:ext cx="383658" cy="431093"/>
            <a:chOff x="2871348" y="1994170"/>
            <a:chExt cx="383658" cy="431093"/>
          </a:xfrm>
        </p:grpSpPr>
        <p:sp>
          <p:nvSpPr>
            <p:cNvPr id="190" name="Rectangle 189"/>
            <p:cNvSpPr/>
            <p:nvPr/>
          </p:nvSpPr>
          <p:spPr>
            <a:xfrm>
              <a:off x="2871348" y="1994170"/>
              <a:ext cx="370593" cy="42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7" name="Freeform 430"/>
            <p:cNvSpPr>
              <a:spLocks noEditPoints="1"/>
            </p:cNvSpPr>
            <p:nvPr/>
          </p:nvSpPr>
          <p:spPr bwMode="auto">
            <a:xfrm>
              <a:off x="2975260" y="2042060"/>
              <a:ext cx="235214" cy="194444"/>
            </a:xfrm>
            <a:custGeom>
              <a:avLst/>
              <a:gdLst>
                <a:gd name="T0" fmla="*/ 128 w 132"/>
                <a:gd name="T1" fmla="*/ 51 h 110"/>
                <a:gd name="T2" fmla="*/ 122 w 132"/>
                <a:gd name="T3" fmla="*/ 35 h 110"/>
                <a:gd name="T4" fmla="*/ 110 w 132"/>
                <a:gd name="T5" fmla="*/ 23 h 110"/>
                <a:gd name="T6" fmla="*/ 107 w 132"/>
                <a:gd name="T7" fmla="*/ 19 h 110"/>
                <a:gd name="T8" fmla="*/ 99 w 132"/>
                <a:gd name="T9" fmla="*/ 13 h 110"/>
                <a:gd name="T10" fmla="*/ 92 w 132"/>
                <a:gd name="T11" fmla="*/ 8 h 110"/>
                <a:gd name="T12" fmla="*/ 81 w 132"/>
                <a:gd name="T13" fmla="*/ 7 h 110"/>
                <a:gd name="T14" fmla="*/ 65 w 132"/>
                <a:gd name="T15" fmla="*/ 3 h 110"/>
                <a:gd name="T16" fmla="*/ 56 w 132"/>
                <a:gd name="T17" fmla="*/ 0 h 110"/>
                <a:gd name="T18" fmla="*/ 41 w 132"/>
                <a:gd name="T19" fmla="*/ 4 h 110"/>
                <a:gd name="T20" fmla="*/ 29 w 132"/>
                <a:gd name="T21" fmla="*/ 10 h 110"/>
                <a:gd name="T22" fmla="*/ 10 w 132"/>
                <a:gd name="T23" fmla="*/ 29 h 110"/>
                <a:gd name="T24" fmla="*/ 2 w 132"/>
                <a:gd name="T25" fmla="*/ 46 h 110"/>
                <a:gd name="T26" fmla="*/ 2 w 132"/>
                <a:gd name="T27" fmla="*/ 51 h 110"/>
                <a:gd name="T28" fmla="*/ 5 w 132"/>
                <a:gd name="T29" fmla="*/ 71 h 110"/>
                <a:gd name="T30" fmla="*/ 8 w 132"/>
                <a:gd name="T31" fmla="*/ 73 h 110"/>
                <a:gd name="T32" fmla="*/ 19 w 132"/>
                <a:gd name="T33" fmla="*/ 82 h 110"/>
                <a:gd name="T34" fmla="*/ 24 w 132"/>
                <a:gd name="T35" fmla="*/ 82 h 110"/>
                <a:gd name="T36" fmla="*/ 39 w 132"/>
                <a:gd name="T37" fmla="*/ 90 h 110"/>
                <a:gd name="T38" fmla="*/ 47 w 132"/>
                <a:gd name="T39" fmla="*/ 87 h 110"/>
                <a:gd name="T40" fmla="*/ 48 w 132"/>
                <a:gd name="T41" fmla="*/ 87 h 110"/>
                <a:gd name="T42" fmla="*/ 65 w 132"/>
                <a:gd name="T43" fmla="*/ 88 h 110"/>
                <a:gd name="T44" fmla="*/ 70 w 132"/>
                <a:gd name="T45" fmla="*/ 88 h 110"/>
                <a:gd name="T46" fmla="*/ 76 w 132"/>
                <a:gd name="T47" fmla="*/ 97 h 110"/>
                <a:gd name="T48" fmla="*/ 81 w 132"/>
                <a:gd name="T49" fmla="*/ 100 h 110"/>
                <a:gd name="T50" fmla="*/ 91 w 132"/>
                <a:gd name="T51" fmla="*/ 108 h 110"/>
                <a:gd name="T52" fmla="*/ 96 w 132"/>
                <a:gd name="T53" fmla="*/ 110 h 110"/>
                <a:gd name="T54" fmla="*/ 107 w 132"/>
                <a:gd name="T55" fmla="*/ 100 h 110"/>
                <a:gd name="T56" fmla="*/ 123 w 132"/>
                <a:gd name="T57" fmla="*/ 94 h 110"/>
                <a:gd name="T58" fmla="*/ 124 w 132"/>
                <a:gd name="T59" fmla="*/ 85 h 110"/>
                <a:gd name="T60" fmla="*/ 128 w 132"/>
                <a:gd name="T61" fmla="*/ 68 h 110"/>
                <a:gd name="T62" fmla="*/ 128 w 132"/>
                <a:gd name="T63" fmla="*/ 52 h 110"/>
                <a:gd name="T64" fmla="*/ 117 w 132"/>
                <a:gd name="T65" fmla="*/ 74 h 110"/>
                <a:gd name="T66" fmla="*/ 114 w 132"/>
                <a:gd name="T67" fmla="*/ 87 h 110"/>
                <a:gd name="T68" fmla="*/ 97 w 132"/>
                <a:gd name="T69" fmla="*/ 98 h 110"/>
                <a:gd name="T70" fmla="*/ 93 w 132"/>
                <a:gd name="T71" fmla="*/ 98 h 110"/>
                <a:gd name="T72" fmla="*/ 88 w 132"/>
                <a:gd name="T73" fmla="*/ 92 h 110"/>
                <a:gd name="T74" fmla="*/ 80 w 132"/>
                <a:gd name="T75" fmla="*/ 80 h 110"/>
                <a:gd name="T76" fmla="*/ 74 w 132"/>
                <a:gd name="T77" fmla="*/ 78 h 110"/>
                <a:gd name="T78" fmla="*/ 71 w 132"/>
                <a:gd name="T79" fmla="*/ 78 h 110"/>
                <a:gd name="T80" fmla="*/ 56 w 132"/>
                <a:gd name="T81" fmla="*/ 81 h 110"/>
                <a:gd name="T82" fmla="*/ 48 w 132"/>
                <a:gd name="T83" fmla="*/ 76 h 110"/>
                <a:gd name="T84" fmla="*/ 39 w 132"/>
                <a:gd name="T85" fmla="*/ 80 h 110"/>
                <a:gd name="T86" fmla="*/ 38 w 132"/>
                <a:gd name="T87" fmla="*/ 79 h 110"/>
                <a:gd name="T88" fmla="*/ 24 w 132"/>
                <a:gd name="T89" fmla="*/ 72 h 110"/>
                <a:gd name="T90" fmla="*/ 20 w 132"/>
                <a:gd name="T91" fmla="*/ 73 h 110"/>
                <a:gd name="T92" fmla="*/ 11 w 132"/>
                <a:gd name="T93" fmla="*/ 58 h 110"/>
                <a:gd name="T94" fmla="*/ 12 w 132"/>
                <a:gd name="T95" fmla="*/ 49 h 110"/>
                <a:gd name="T96" fmla="*/ 12 w 132"/>
                <a:gd name="T97" fmla="*/ 44 h 110"/>
                <a:gd name="T98" fmla="*/ 20 w 132"/>
                <a:gd name="T99" fmla="*/ 29 h 110"/>
                <a:gd name="T100" fmla="*/ 37 w 132"/>
                <a:gd name="T101" fmla="*/ 15 h 110"/>
                <a:gd name="T102" fmla="*/ 55 w 132"/>
                <a:gd name="T103" fmla="*/ 10 h 110"/>
                <a:gd name="T104" fmla="*/ 66 w 132"/>
                <a:gd name="T105" fmla="*/ 13 h 110"/>
                <a:gd name="T106" fmla="*/ 79 w 132"/>
                <a:gd name="T107" fmla="*/ 18 h 110"/>
                <a:gd name="T108" fmla="*/ 85 w 132"/>
                <a:gd name="T109" fmla="*/ 16 h 110"/>
                <a:gd name="T110" fmla="*/ 89 w 132"/>
                <a:gd name="T111" fmla="*/ 17 h 110"/>
                <a:gd name="T112" fmla="*/ 96 w 132"/>
                <a:gd name="T113" fmla="*/ 23 h 110"/>
                <a:gd name="T114" fmla="*/ 99 w 132"/>
                <a:gd name="T115" fmla="*/ 24 h 110"/>
                <a:gd name="T116" fmla="*/ 101 w 132"/>
                <a:gd name="T117" fmla="*/ 26 h 110"/>
                <a:gd name="T118" fmla="*/ 110 w 132"/>
                <a:gd name="T119" fmla="*/ 33 h 110"/>
                <a:gd name="T120" fmla="*/ 118 w 132"/>
                <a:gd name="T121" fmla="*/ 48 h 110"/>
                <a:gd name="T122" fmla="*/ 120 w 132"/>
                <a:gd name="T123" fmla="*/ 59 h 110"/>
                <a:gd name="T124" fmla="*/ 121 w 132"/>
                <a:gd name="T125" fmla="*/ 6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110">
                  <a:moveTo>
                    <a:pt x="128" y="52"/>
                  </a:moveTo>
                  <a:cubicBezTo>
                    <a:pt x="128" y="52"/>
                    <a:pt x="128" y="52"/>
                    <a:pt x="128" y="51"/>
                  </a:cubicBezTo>
                  <a:cubicBezTo>
                    <a:pt x="128" y="50"/>
                    <a:pt x="128" y="49"/>
                    <a:pt x="128" y="47"/>
                  </a:cubicBezTo>
                  <a:cubicBezTo>
                    <a:pt x="128" y="43"/>
                    <a:pt x="125" y="37"/>
                    <a:pt x="122" y="35"/>
                  </a:cubicBezTo>
                  <a:cubicBezTo>
                    <a:pt x="122" y="34"/>
                    <a:pt x="120" y="33"/>
                    <a:pt x="120" y="32"/>
                  </a:cubicBezTo>
                  <a:cubicBezTo>
                    <a:pt x="119" y="28"/>
                    <a:pt x="116" y="23"/>
                    <a:pt x="110" y="23"/>
                  </a:cubicBezTo>
                  <a:cubicBezTo>
                    <a:pt x="110" y="23"/>
                    <a:pt x="110" y="22"/>
                    <a:pt x="110" y="22"/>
                  </a:cubicBezTo>
                  <a:cubicBezTo>
                    <a:pt x="109" y="21"/>
                    <a:pt x="109" y="20"/>
                    <a:pt x="107" y="19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5" y="16"/>
                    <a:pt x="103" y="13"/>
                    <a:pt x="99" y="13"/>
                  </a:cubicBezTo>
                  <a:cubicBezTo>
                    <a:pt x="98" y="13"/>
                    <a:pt x="98" y="13"/>
                    <a:pt x="97" y="13"/>
                  </a:cubicBezTo>
                  <a:cubicBezTo>
                    <a:pt x="96" y="11"/>
                    <a:pt x="95" y="9"/>
                    <a:pt x="92" y="8"/>
                  </a:cubicBezTo>
                  <a:cubicBezTo>
                    <a:pt x="92" y="8"/>
                    <a:pt x="91" y="8"/>
                    <a:pt x="91" y="8"/>
                  </a:cubicBezTo>
                  <a:cubicBezTo>
                    <a:pt x="88" y="7"/>
                    <a:pt x="85" y="6"/>
                    <a:pt x="81" y="7"/>
                  </a:cubicBezTo>
                  <a:cubicBezTo>
                    <a:pt x="81" y="6"/>
                    <a:pt x="80" y="5"/>
                    <a:pt x="79" y="4"/>
                  </a:cubicBezTo>
                  <a:cubicBezTo>
                    <a:pt x="76" y="0"/>
                    <a:pt x="69" y="0"/>
                    <a:pt x="65" y="3"/>
                  </a:cubicBezTo>
                  <a:cubicBezTo>
                    <a:pt x="65" y="3"/>
                    <a:pt x="64" y="3"/>
                    <a:pt x="64" y="2"/>
                  </a:cubicBezTo>
                  <a:cubicBezTo>
                    <a:pt x="62" y="1"/>
                    <a:pt x="59" y="0"/>
                    <a:pt x="56" y="0"/>
                  </a:cubicBezTo>
                  <a:cubicBezTo>
                    <a:pt x="55" y="0"/>
                    <a:pt x="51" y="0"/>
                    <a:pt x="48" y="3"/>
                  </a:cubicBezTo>
                  <a:cubicBezTo>
                    <a:pt x="47" y="3"/>
                    <a:pt x="44" y="4"/>
                    <a:pt x="41" y="4"/>
                  </a:cubicBezTo>
                  <a:cubicBezTo>
                    <a:pt x="40" y="4"/>
                    <a:pt x="33" y="5"/>
                    <a:pt x="30" y="8"/>
                  </a:cubicBezTo>
                  <a:cubicBezTo>
                    <a:pt x="29" y="9"/>
                    <a:pt x="29" y="10"/>
                    <a:pt x="29" y="10"/>
                  </a:cubicBezTo>
                  <a:cubicBezTo>
                    <a:pt x="27" y="12"/>
                    <a:pt x="22" y="15"/>
                    <a:pt x="19" y="16"/>
                  </a:cubicBezTo>
                  <a:cubicBezTo>
                    <a:pt x="15" y="18"/>
                    <a:pt x="10" y="21"/>
                    <a:pt x="10" y="29"/>
                  </a:cubicBezTo>
                  <a:cubicBezTo>
                    <a:pt x="10" y="30"/>
                    <a:pt x="10" y="31"/>
                    <a:pt x="5" y="37"/>
                  </a:cubicBezTo>
                  <a:cubicBezTo>
                    <a:pt x="2" y="40"/>
                    <a:pt x="2" y="43"/>
                    <a:pt x="2" y="46"/>
                  </a:cubicBezTo>
                  <a:cubicBezTo>
                    <a:pt x="2" y="46"/>
                    <a:pt x="2" y="47"/>
                    <a:pt x="2" y="47"/>
                  </a:cubicBezTo>
                  <a:cubicBezTo>
                    <a:pt x="2" y="49"/>
                    <a:pt x="2" y="50"/>
                    <a:pt x="2" y="51"/>
                  </a:cubicBezTo>
                  <a:cubicBezTo>
                    <a:pt x="2" y="53"/>
                    <a:pt x="2" y="53"/>
                    <a:pt x="1" y="55"/>
                  </a:cubicBezTo>
                  <a:cubicBezTo>
                    <a:pt x="0" y="62"/>
                    <a:pt x="4" y="70"/>
                    <a:pt x="5" y="7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9" y="74"/>
                    <a:pt x="11" y="75"/>
                    <a:pt x="11" y="75"/>
                  </a:cubicBezTo>
                  <a:cubicBezTo>
                    <a:pt x="11" y="80"/>
                    <a:pt x="14" y="82"/>
                    <a:pt x="19" y="82"/>
                  </a:cubicBezTo>
                  <a:cubicBezTo>
                    <a:pt x="20" y="82"/>
                    <a:pt x="22" y="82"/>
                    <a:pt x="23" y="82"/>
                  </a:cubicBezTo>
                  <a:cubicBezTo>
                    <a:pt x="23" y="82"/>
                    <a:pt x="24" y="82"/>
                    <a:pt x="24" y="82"/>
                  </a:cubicBezTo>
                  <a:cubicBezTo>
                    <a:pt x="25" y="82"/>
                    <a:pt x="28" y="83"/>
                    <a:pt x="32" y="86"/>
                  </a:cubicBezTo>
                  <a:cubicBezTo>
                    <a:pt x="34" y="88"/>
                    <a:pt x="36" y="90"/>
                    <a:pt x="39" y="90"/>
                  </a:cubicBezTo>
                  <a:cubicBezTo>
                    <a:pt x="42" y="90"/>
                    <a:pt x="44" y="89"/>
                    <a:pt x="45" y="88"/>
                  </a:cubicBezTo>
                  <a:cubicBezTo>
                    <a:pt x="46" y="87"/>
                    <a:pt x="46" y="87"/>
                    <a:pt x="47" y="87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4" y="93"/>
                    <a:pt x="61" y="92"/>
                    <a:pt x="65" y="88"/>
                  </a:cubicBezTo>
                  <a:cubicBezTo>
                    <a:pt x="65" y="88"/>
                    <a:pt x="66" y="88"/>
                    <a:pt x="70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69" y="90"/>
                    <a:pt x="70" y="93"/>
                    <a:pt x="71" y="94"/>
                  </a:cubicBezTo>
                  <a:cubicBezTo>
                    <a:pt x="71" y="95"/>
                    <a:pt x="73" y="97"/>
                    <a:pt x="76" y="97"/>
                  </a:cubicBezTo>
                  <a:cubicBezTo>
                    <a:pt x="77" y="97"/>
                    <a:pt x="78" y="97"/>
                    <a:pt x="79" y="96"/>
                  </a:cubicBezTo>
                  <a:cubicBezTo>
                    <a:pt x="80" y="97"/>
                    <a:pt x="80" y="99"/>
                    <a:pt x="81" y="100"/>
                  </a:cubicBezTo>
                  <a:cubicBezTo>
                    <a:pt x="83" y="104"/>
                    <a:pt x="86" y="105"/>
                    <a:pt x="88" y="106"/>
                  </a:cubicBezTo>
                  <a:cubicBezTo>
                    <a:pt x="90" y="107"/>
                    <a:pt x="90" y="108"/>
                    <a:pt x="91" y="108"/>
                  </a:cubicBezTo>
                  <a:cubicBezTo>
                    <a:pt x="93" y="110"/>
                    <a:pt x="95" y="110"/>
                    <a:pt x="96" y="110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100" y="110"/>
                    <a:pt x="103" y="107"/>
                    <a:pt x="105" y="103"/>
                  </a:cubicBezTo>
                  <a:cubicBezTo>
                    <a:pt x="106" y="102"/>
                    <a:pt x="106" y="101"/>
                    <a:pt x="107" y="100"/>
                  </a:cubicBezTo>
                  <a:cubicBezTo>
                    <a:pt x="109" y="98"/>
                    <a:pt x="112" y="97"/>
                    <a:pt x="116" y="97"/>
                  </a:cubicBezTo>
                  <a:cubicBezTo>
                    <a:pt x="119" y="97"/>
                    <a:pt x="122" y="96"/>
                    <a:pt x="123" y="94"/>
                  </a:cubicBezTo>
                  <a:cubicBezTo>
                    <a:pt x="125" y="91"/>
                    <a:pt x="125" y="88"/>
                    <a:pt x="124" y="87"/>
                  </a:cubicBezTo>
                  <a:cubicBezTo>
                    <a:pt x="124" y="86"/>
                    <a:pt x="124" y="86"/>
                    <a:pt x="124" y="85"/>
                  </a:cubicBezTo>
                  <a:cubicBezTo>
                    <a:pt x="124" y="83"/>
                    <a:pt x="124" y="81"/>
                    <a:pt x="125" y="81"/>
                  </a:cubicBezTo>
                  <a:cubicBezTo>
                    <a:pt x="127" y="78"/>
                    <a:pt x="131" y="73"/>
                    <a:pt x="128" y="68"/>
                  </a:cubicBezTo>
                  <a:cubicBezTo>
                    <a:pt x="128" y="68"/>
                    <a:pt x="128" y="67"/>
                    <a:pt x="129" y="67"/>
                  </a:cubicBezTo>
                  <a:cubicBezTo>
                    <a:pt x="132" y="63"/>
                    <a:pt x="131" y="56"/>
                    <a:pt x="128" y="52"/>
                  </a:cubicBezTo>
                  <a:close/>
                  <a:moveTo>
                    <a:pt x="119" y="73"/>
                  </a:moveTo>
                  <a:cubicBezTo>
                    <a:pt x="118" y="73"/>
                    <a:pt x="118" y="74"/>
                    <a:pt x="117" y="74"/>
                  </a:cubicBezTo>
                  <a:cubicBezTo>
                    <a:pt x="114" y="78"/>
                    <a:pt x="114" y="82"/>
                    <a:pt x="114" y="86"/>
                  </a:cubicBezTo>
                  <a:cubicBezTo>
                    <a:pt x="114" y="86"/>
                    <a:pt x="114" y="87"/>
                    <a:pt x="114" y="87"/>
                  </a:cubicBezTo>
                  <a:cubicBezTo>
                    <a:pt x="108" y="88"/>
                    <a:pt x="103" y="90"/>
                    <a:pt x="100" y="94"/>
                  </a:cubicBezTo>
                  <a:cubicBezTo>
                    <a:pt x="99" y="95"/>
                    <a:pt x="98" y="96"/>
                    <a:pt x="97" y="98"/>
                  </a:cubicBezTo>
                  <a:cubicBezTo>
                    <a:pt x="96" y="98"/>
                    <a:pt x="96" y="99"/>
                    <a:pt x="96" y="99"/>
                  </a:cubicBezTo>
                  <a:cubicBezTo>
                    <a:pt x="95" y="99"/>
                    <a:pt x="94" y="98"/>
                    <a:pt x="93" y="98"/>
                  </a:cubicBezTo>
                  <a:cubicBezTo>
                    <a:pt x="91" y="97"/>
                    <a:pt x="90" y="96"/>
                    <a:pt x="89" y="95"/>
                  </a:cubicBezTo>
                  <a:cubicBezTo>
                    <a:pt x="89" y="93"/>
                    <a:pt x="88" y="92"/>
                    <a:pt x="88" y="92"/>
                  </a:cubicBezTo>
                  <a:cubicBezTo>
                    <a:pt x="86" y="90"/>
                    <a:pt x="85" y="87"/>
                    <a:pt x="81" y="86"/>
                  </a:cubicBezTo>
                  <a:cubicBezTo>
                    <a:pt x="82" y="84"/>
                    <a:pt x="82" y="82"/>
                    <a:pt x="80" y="80"/>
                  </a:cubicBezTo>
                  <a:cubicBezTo>
                    <a:pt x="80" y="79"/>
                    <a:pt x="78" y="78"/>
                    <a:pt x="74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66" y="78"/>
                    <a:pt x="61" y="78"/>
                    <a:pt x="58" y="81"/>
                  </a:cubicBezTo>
                  <a:cubicBezTo>
                    <a:pt x="57" y="82"/>
                    <a:pt x="56" y="82"/>
                    <a:pt x="56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4" y="79"/>
                    <a:pt x="51" y="76"/>
                    <a:pt x="48" y="76"/>
                  </a:cubicBezTo>
                  <a:cubicBezTo>
                    <a:pt x="46" y="76"/>
                    <a:pt x="44" y="77"/>
                    <a:pt x="42" y="78"/>
                  </a:cubicBezTo>
                  <a:cubicBezTo>
                    <a:pt x="41" y="79"/>
                    <a:pt x="40" y="79"/>
                    <a:pt x="39" y="8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9" y="80"/>
                    <a:pt x="39" y="80"/>
                    <a:pt x="38" y="79"/>
                  </a:cubicBezTo>
                  <a:cubicBezTo>
                    <a:pt x="34" y="75"/>
                    <a:pt x="28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3" y="72"/>
                    <a:pt x="22" y="72"/>
                    <a:pt x="21" y="72"/>
                  </a:cubicBezTo>
                  <a:cubicBezTo>
                    <a:pt x="21" y="72"/>
                    <a:pt x="20" y="72"/>
                    <a:pt x="20" y="73"/>
                  </a:cubicBezTo>
                  <a:cubicBezTo>
                    <a:pt x="19" y="68"/>
                    <a:pt x="15" y="66"/>
                    <a:pt x="13" y="65"/>
                  </a:cubicBezTo>
                  <a:cubicBezTo>
                    <a:pt x="11" y="62"/>
                    <a:pt x="10" y="59"/>
                    <a:pt x="11" y="58"/>
                  </a:cubicBezTo>
                  <a:cubicBezTo>
                    <a:pt x="12" y="55"/>
                    <a:pt x="12" y="53"/>
                    <a:pt x="12" y="52"/>
                  </a:cubicBezTo>
                  <a:cubicBezTo>
                    <a:pt x="12" y="51"/>
                    <a:pt x="12" y="50"/>
                    <a:pt x="12" y="49"/>
                  </a:cubicBezTo>
                  <a:cubicBezTo>
                    <a:pt x="12" y="47"/>
                    <a:pt x="12" y="45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3" y="43"/>
                  </a:cubicBezTo>
                  <a:cubicBezTo>
                    <a:pt x="18" y="37"/>
                    <a:pt x="20" y="33"/>
                    <a:pt x="20" y="29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2" y="25"/>
                    <a:pt x="34" y="21"/>
                    <a:pt x="37" y="15"/>
                  </a:cubicBezTo>
                  <a:cubicBezTo>
                    <a:pt x="38" y="15"/>
                    <a:pt x="40" y="14"/>
                    <a:pt x="42" y="14"/>
                  </a:cubicBezTo>
                  <a:cubicBezTo>
                    <a:pt x="42" y="14"/>
                    <a:pt x="51" y="13"/>
                    <a:pt x="55" y="10"/>
                  </a:cubicBezTo>
                  <a:cubicBezTo>
                    <a:pt x="55" y="10"/>
                    <a:pt x="57" y="10"/>
                    <a:pt x="57" y="10"/>
                  </a:cubicBezTo>
                  <a:cubicBezTo>
                    <a:pt x="59" y="11"/>
                    <a:pt x="62" y="13"/>
                    <a:pt x="66" y="13"/>
                  </a:cubicBezTo>
                  <a:cubicBezTo>
                    <a:pt x="68" y="13"/>
                    <a:pt x="70" y="13"/>
                    <a:pt x="72" y="11"/>
                  </a:cubicBezTo>
                  <a:cubicBezTo>
                    <a:pt x="73" y="13"/>
                    <a:pt x="75" y="18"/>
                    <a:pt x="79" y="18"/>
                  </a:cubicBezTo>
                  <a:cubicBezTo>
                    <a:pt x="81" y="18"/>
                    <a:pt x="82" y="17"/>
                    <a:pt x="83" y="17"/>
                  </a:cubicBezTo>
                  <a:cubicBezTo>
                    <a:pt x="84" y="16"/>
                    <a:pt x="84" y="16"/>
                    <a:pt x="85" y="16"/>
                  </a:cubicBezTo>
                  <a:cubicBezTo>
                    <a:pt x="85" y="16"/>
                    <a:pt x="86" y="17"/>
                    <a:pt x="87" y="17"/>
                  </a:cubicBezTo>
                  <a:cubicBezTo>
                    <a:pt x="88" y="17"/>
                    <a:pt x="88" y="17"/>
                    <a:pt x="89" y="17"/>
                  </a:cubicBezTo>
                  <a:cubicBezTo>
                    <a:pt x="89" y="18"/>
                    <a:pt x="89" y="18"/>
                    <a:pt x="89" y="19"/>
                  </a:cubicBezTo>
                  <a:cubicBezTo>
                    <a:pt x="90" y="20"/>
                    <a:pt x="92" y="23"/>
                    <a:pt x="96" y="23"/>
                  </a:cubicBezTo>
                  <a:cubicBezTo>
                    <a:pt x="97" y="23"/>
                    <a:pt x="98" y="23"/>
                    <a:pt x="98" y="23"/>
                  </a:cubicBezTo>
                  <a:cubicBezTo>
                    <a:pt x="99" y="23"/>
                    <a:pt x="99" y="23"/>
                    <a:pt x="99" y="24"/>
                  </a:cubicBezTo>
                  <a:cubicBezTo>
                    <a:pt x="100" y="24"/>
                    <a:pt x="100" y="25"/>
                    <a:pt x="100" y="25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2" y="28"/>
                    <a:pt x="104" y="33"/>
                    <a:pt x="110" y="32"/>
                  </a:cubicBezTo>
                  <a:cubicBezTo>
                    <a:pt x="110" y="32"/>
                    <a:pt x="110" y="33"/>
                    <a:pt x="110" y="33"/>
                  </a:cubicBezTo>
                  <a:cubicBezTo>
                    <a:pt x="110" y="37"/>
                    <a:pt x="113" y="40"/>
                    <a:pt x="115" y="42"/>
                  </a:cubicBezTo>
                  <a:cubicBezTo>
                    <a:pt x="117" y="43"/>
                    <a:pt x="118" y="46"/>
                    <a:pt x="118" y="48"/>
                  </a:cubicBezTo>
                  <a:cubicBezTo>
                    <a:pt x="118" y="48"/>
                    <a:pt x="118" y="49"/>
                    <a:pt x="118" y="49"/>
                  </a:cubicBezTo>
                  <a:cubicBezTo>
                    <a:pt x="118" y="51"/>
                    <a:pt x="117" y="55"/>
                    <a:pt x="120" y="59"/>
                  </a:cubicBezTo>
                  <a:cubicBezTo>
                    <a:pt x="121" y="59"/>
                    <a:pt x="121" y="60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16" y="66"/>
                    <a:pt x="117" y="70"/>
                    <a:pt x="119" y="7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8" name="Freeform 431"/>
            <p:cNvSpPr>
              <a:spLocks noEditPoints="1"/>
            </p:cNvSpPr>
            <p:nvPr/>
          </p:nvSpPr>
          <p:spPr bwMode="auto">
            <a:xfrm>
              <a:off x="2883915" y="2003399"/>
              <a:ext cx="371091" cy="421864"/>
            </a:xfrm>
            <a:custGeom>
              <a:avLst/>
              <a:gdLst>
                <a:gd name="T0" fmla="*/ 204 w 209"/>
                <a:gd name="T1" fmla="*/ 59 h 239"/>
                <a:gd name="T2" fmla="*/ 119 w 209"/>
                <a:gd name="T3" fmla="*/ 0 h 239"/>
                <a:gd name="T4" fmla="*/ 116 w 209"/>
                <a:gd name="T5" fmla="*/ 0 h 239"/>
                <a:gd name="T6" fmla="*/ 24 w 209"/>
                <a:gd name="T7" fmla="*/ 71 h 239"/>
                <a:gd name="T8" fmla="*/ 9 w 209"/>
                <a:gd name="T9" fmla="*/ 113 h 239"/>
                <a:gd name="T10" fmla="*/ 3 w 209"/>
                <a:gd name="T11" fmla="*/ 129 h 239"/>
                <a:gd name="T12" fmla="*/ 19 w 209"/>
                <a:gd name="T13" fmla="*/ 136 h 239"/>
                <a:gd name="T14" fmla="*/ 18 w 209"/>
                <a:gd name="T15" fmla="*/ 139 h 239"/>
                <a:gd name="T16" fmla="*/ 17 w 209"/>
                <a:gd name="T17" fmla="*/ 145 h 239"/>
                <a:gd name="T18" fmla="*/ 21 w 209"/>
                <a:gd name="T19" fmla="*/ 153 h 239"/>
                <a:gd name="T20" fmla="*/ 24 w 209"/>
                <a:gd name="T21" fmla="*/ 165 h 239"/>
                <a:gd name="T22" fmla="*/ 24 w 209"/>
                <a:gd name="T23" fmla="*/ 173 h 239"/>
                <a:gd name="T24" fmla="*/ 53 w 209"/>
                <a:gd name="T25" fmla="*/ 195 h 239"/>
                <a:gd name="T26" fmla="*/ 54 w 209"/>
                <a:gd name="T27" fmla="*/ 194 h 239"/>
                <a:gd name="T28" fmla="*/ 62 w 209"/>
                <a:gd name="T29" fmla="*/ 194 h 239"/>
                <a:gd name="T30" fmla="*/ 67 w 209"/>
                <a:gd name="T31" fmla="*/ 195 h 239"/>
                <a:gd name="T32" fmla="*/ 71 w 209"/>
                <a:gd name="T33" fmla="*/ 200 h 239"/>
                <a:gd name="T34" fmla="*/ 77 w 209"/>
                <a:gd name="T35" fmla="*/ 219 h 239"/>
                <a:gd name="T36" fmla="*/ 79 w 209"/>
                <a:gd name="T37" fmla="*/ 234 h 239"/>
                <a:gd name="T38" fmla="*/ 80 w 209"/>
                <a:gd name="T39" fmla="*/ 236 h 239"/>
                <a:gd name="T40" fmla="*/ 84 w 209"/>
                <a:gd name="T41" fmla="*/ 239 h 239"/>
                <a:gd name="T42" fmla="*/ 85 w 209"/>
                <a:gd name="T43" fmla="*/ 239 h 239"/>
                <a:gd name="T44" fmla="*/ 168 w 209"/>
                <a:gd name="T45" fmla="*/ 214 h 239"/>
                <a:gd name="T46" fmla="*/ 172 w 209"/>
                <a:gd name="T47" fmla="*/ 209 h 239"/>
                <a:gd name="T48" fmla="*/ 184 w 209"/>
                <a:gd name="T49" fmla="*/ 144 h 239"/>
                <a:gd name="T50" fmla="*/ 192 w 209"/>
                <a:gd name="T51" fmla="*/ 129 h 239"/>
                <a:gd name="T52" fmla="*/ 204 w 209"/>
                <a:gd name="T53" fmla="*/ 59 h 239"/>
                <a:gd name="T54" fmla="*/ 184 w 209"/>
                <a:gd name="T55" fmla="*/ 125 h 239"/>
                <a:gd name="T56" fmla="*/ 175 w 209"/>
                <a:gd name="T57" fmla="*/ 140 h 239"/>
                <a:gd name="T58" fmla="*/ 161 w 209"/>
                <a:gd name="T59" fmla="*/ 206 h 239"/>
                <a:gd name="T60" fmla="*/ 87 w 209"/>
                <a:gd name="T61" fmla="*/ 228 h 239"/>
                <a:gd name="T62" fmla="*/ 87 w 209"/>
                <a:gd name="T63" fmla="*/ 219 h 239"/>
                <a:gd name="T64" fmla="*/ 78 w 209"/>
                <a:gd name="T65" fmla="*/ 194 h 239"/>
                <a:gd name="T66" fmla="*/ 74 w 209"/>
                <a:gd name="T67" fmla="*/ 189 h 239"/>
                <a:gd name="T68" fmla="*/ 62 w 209"/>
                <a:gd name="T69" fmla="*/ 184 h 239"/>
                <a:gd name="T70" fmla="*/ 52 w 209"/>
                <a:gd name="T71" fmla="*/ 185 h 239"/>
                <a:gd name="T72" fmla="*/ 51 w 209"/>
                <a:gd name="T73" fmla="*/ 185 h 239"/>
                <a:gd name="T74" fmla="*/ 34 w 209"/>
                <a:gd name="T75" fmla="*/ 173 h 239"/>
                <a:gd name="T76" fmla="*/ 31 w 209"/>
                <a:gd name="T77" fmla="*/ 158 h 239"/>
                <a:gd name="T78" fmla="*/ 31 w 209"/>
                <a:gd name="T79" fmla="*/ 155 h 239"/>
                <a:gd name="T80" fmla="*/ 32 w 209"/>
                <a:gd name="T81" fmla="*/ 154 h 239"/>
                <a:gd name="T82" fmla="*/ 32 w 209"/>
                <a:gd name="T83" fmla="*/ 149 h 239"/>
                <a:gd name="T84" fmla="*/ 29 w 209"/>
                <a:gd name="T85" fmla="*/ 147 h 239"/>
                <a:gd name="T86" fmla="*/ 27 w 209"/>
                <a:gd name="T87" fmla="*/ 145 h 239"/>
                <a:gd name="T88" fmla="*/ 27 w 209"/>
                <a:gd name="T89" fmla="*/ 142 h 239"/>
                <a:gd name="T90" fmla="*/ 29 w 209"/>
                <a:gd name="T91" fmla="*/ 132 h 239"/>
                <a:gd name="T92" fmla="*/ 25 w 209"/>
                <a:gd name="T93" fmla="*/ 127 h 239"/>
                <a:gd name="T94" fmla="*/ 19 w 209"/>
                <a:gd name="T95" fmla="*/ 126 h 239"/>
                <a:gd name="T96" fmla="*/ 12 w 209"/>
                <a:gd name="T97" fmla="*/ 125 h 239"/>
                <a:gd name="T98" fmla="*/ 16 w 209"/>
                <a:gd name="T99" fmla="*/ 120 h 239"/>
                <a:gd name="T100" fmla="*/ 33 w 209"/>
                <a:gd name="T101" fmla="*/ 72 h 239"/>
                <a:gd name="T102" fmla="*/ 116 w 209"/>
                <a:gd name="T103" fmla="*/ 9 h 239"/>
                <a:gd name="T104" fmla="*/ 119 w 209"/>
                <a:gd name="T105" fmla="*/ 10 h 239"/>
                <a:gd name="T106" fmla="*/ 194 w 209"/>
                <a:gd name="T107" fmla="*/ 61 h 239"/>
                <a:gd name="T108" fmla="*/ 184 w 209"/>
                <a:gd name="T109" fmla="*/ 1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9" h="239">
                  <a:moveTo>
                    <a:pt x="204" y="59"/>
                  </a:moveTo>
                  <a:cubicBezTo>
                    <a:pt x="197" y="11"/>
                    <a:pt x="131" y="0"/>
                    <a:pt x="119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36" y="0"/>
                    <a:pt x="25" y="55"/>
                    <a:pt x="24" y="71"/>
                  </a:cubicBezTo>
                  <a:cubicBezTo>
                    <a:pt x="22" y="83"/>
                    <a:pt x="17" y="105"/>
                    <a:pt x="9" y="113"/>
                  </a:cubicBezTo>
                  <a:cubicBezTo>
                    <a:pt x="7" y="115"/>
                    <a:pt x="0" y="121"/>
                    <a:pt x="3" y="129"/>
                  </a:cubicBezTo>
                  <a:cubicBezTo>
                    <a:pt x="6" y="136"/>
                    <a:pt x="14" y="136"/>
                    <a:pt x="19" y="136"/>
                  </a:cubicBezTo>
                  <a:cubicBezTo>
                    <a:pt x="18" y="137"/>
                    <a:pt x="18" y="138"/>
                    <a:pt x="18" y="139"/>
                  </a:cubicBezTo>
                  <a:cubicBezTo>
                    <a:pt x="17" y="141"/>
                    <a:pt x="17" y="142"/>
                    <a:pt x="17" y="145"/>
                  </a:cubicBezTo>
                  <a:cubicBezTo>
                    <a:pt x="17" y="148"/>
                    <a:pt x="18" y="151"/>
                    <a:pt x="21" y="153"/>
                  </a:cubicBezTo>
                  <a:cubicBezTo>
                    <a:pt x="19" y="157"/>
                    <a:pt x="20" y="162"/>
                    <a:pt x="24" y="165"/>
                  </a:cubicBezTo>
                  <a:cubicBezTo>
                    <a:pt x="24" y="166"/>
                    <a:pt x="24" y="167"/>
                    <a:pt x="24" y="173"/>
                  </a:cubicBezTo>
                  <a:cubicBezTo>
                    <a:pt x="24" y="189"/>
                    <a:pt x="40" y="197"/>
                    <a:pt x="53" y="195"/>
                  </a:cubicBezTo>
                  <a:cubicBezTo>
                    <a:pt x="54" y="194"/>
                    <a:pt x="54" y="194"/>
                    <a:pt x="54" y="194"/>
                  </a:cubicBezTo>
                  <a:cubicBezTo>
                    <a:pt x="56" y="194"/>
                    <a:pt x="59" y="194"/>
                    <a:pt x="62" y="194"/>
                  </a:cubicBezTo>
                  <a:cubicBezTo>
                    <a:pt x="65" y="194"/>
                    <a:pt x="66" y="194"/>
                    <a:pt x="67" y="195"/>
                  </a:cubicBezTo>
                  <a:cubicBezTo>
                    <a:pt x="68" y="197"/>
                    <a:pt x="70" y="199"/>
                    <a:pt x="71" y="200"/>
                  </a:cubicBezTo>
                  <a:cubicBezTo>
                    <a:pt x="75" y="205"/>
                    <a:pt x="77" y="207"/>
                    <a:pt x="77" y="219"/>
                  </a:cubicBezTo>
                  <a:cubicBezTo>
                    <a:pt x="77" y="229"/>
                    <a:pt x="78" y="233"/>
                    <a:pt x="79" y="234"/>
                  </a:cubicBezTo>
                  <a:cubicBezTo>
                    <a:pt x="80" y="236"/>
                    <a:pt x="80" y="236"/>
                    <a:pt x="80" y="236"/>
                  </a:cubicBezTo>
                  <a:cubicBezTo>
                    <a:pt x="80" y="238"/>
                    <a:pt x="82" y="239"/>
                    <a:pt x="84" y="239"/>
                  </a:cubicBezTo>
                  <a:cubicBezTo>
                    <a:pt x="85" y="239"/>
                    <a:pt x="85" y="239"/>
                    <a:pt x="85" y="239"/>
                  </a:cubicBezTo>
                  <a:cubicBezTo>
                    <a:pt x="168" y="214"/>
                    <a:pt x="168" y="214"/>
                    <a:pt x="168" y="214"/>
                  </a:cubicBezTo>
                  <a:cubicBezTo>
                    <a:pt x="170" y="214"/>
                    <a:pt x="172" y="211"/>
                    <a:pt x="172" y="209"/>
                  </a:cubicBezTo>
                  <a:cubicBezTo>
                    <a:pt x="170" y="193"/>
                    <a:pt x="171" y="167"/>
                    <a:pt x="184" y="144"/>
                  </a:cubicBezTo>
                  <a:cubicBezTo>
                    <a:pt x="187" y="139"/>
                    <a:pt x="190" y="134"/>
                    <a:pt x="192" y="129"/>
                  </a:cubicBezTo>
                  <a:cubicBezTo>
                    <a:pt x="207" y="104"/>
                    <a:pt x="209" y="100"/>
                    <a:pt x="204" y="59"/>
                  </a:cubicBezTo>
                  <a:close/>
                  <a:moveTo>
                    <a:pt x="184" y="125"/>
                  </a:moveTo>
                  <a:cubicBezTo>
                    <a:pt x="181" y="129"/>
                    <a:pt x="178" y="134"/>
                    <a:pt x="175" y="140"/>
                  </a:cubicBezTo>
                  <a:cubicBezTo>
                    <a:pt x="163" y="162"/>
                    <a:pt x="160" y="188"/>
                    <a:pt x="161" y="206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87" y="226"/>
                    <a:pt x="87" y="223"/>
                    <a:pt x="87" y="219"/>
                  </a:cubicBezTo>
                  <a:cubicBezTo>
                    <a:pt x="87" y="204"/>
                    <a:pt x="83" y="200"/>
                    <a:pt x="78" y="194"/>
                  </a:cubicBezTo>
                  <a:cubicBezTo>
                    <a:pt x="77" y="192"/>
                    <a:pt x="76" y="191"/>
                    <a:pt x="74" y="189"/>
                  </a:cubicBezTo>
                  <a:cubicBezTo>
                    <a:pt x="71" y="184"/>
                    <a:pt x="65" y="184"/>
                    <a:pt x="62" y="184"/>
                  </a:cubicBezTo>
                  <a:cubicBezTo>
                    <a:pt x="58" y="184"/>
                    <a:pt x="55" y="184"/>
                    <a:pt x="52" y="185"/>
                  </a:cubicBezTo>
                  <a:cubicBezTo>
                    <a:pt x="51" y="185"/>
                    <a:pt x="51" y="185"/>
                    <a:pt x="51" y="185"/>
                  </a:cubicBezTo>
                  <a:cubicBezTo>
                    <a:pt x="44" y="186"/>
                    <a:pt x="34" y="182"/>
                    <a:pt x="34" y="173"/>
                  </a:cubicBezTo>
                  <a:cubicBezTo>
                    <a:pt x="34" y="164"/>
                    <a:pt x="34" y="161"/>
                    <a:pt x="31" y="158"/>
                  </a:cubicBezTo>
                  <a:cubicBezTo>
                    <a:pt x="30" y="157"/>
                    <a:pt x="29" y="157"/>
                    <a:pt x="31" y="155"/>
                  </a:cubicBezTo>
                  <a:cubicBezTo>
                    <a:pt x="31" y="154"/>
                    <a:pt x="32" y="154"/>
                    <a:pt x="32" y="154"/>
                  </a:cubicBezTo>
                  <a:cubicBezTo>
                    <a:pt x="33" y="152"/>
                    <a:pt x="33" y="151"/>
                    <a:pt x="32" y="149"/>
                  </a:cubicBezTo>
                  <a:cubicBezTo>
                    <a:pt x="31" y="148"/>
                    <a:pt x="30" y="147"/>
                    <a:pt x="29" y="147"/>
                  </a:cubicBezTo>
                  <a:cubicBezTo>
                    <a:pt x="27" y="146"/>
                    <a:pt x="27" y="145"/>
                    <a:pt x="27" y="145"/>
                  </a:cubicBezTo>
                  <a:cubicBezTo>
                    <a:pt x="27" y="144"/>
                    <a:pt x="27" y="143"/>
                    <a:pt x="27" y="142"/>
                  </a:cubicBezTo>
                  <a:cubicBezTo>
                    <a:pt x="28" y="140"/>
                    <a:pt x="28" y="137"/>
                    <a:pt x="29" y="132"/>
                  </a:cubicBezTo>
                  <a:cubicBezTo>
                    <a:pt x="29" y="130"/>
                    <a:pt x="28" y="127"/>
                    <a:pt x="25" y="127"/>
                  </a:cubicBezTo>
                  <a:cubicBezTo>
                    <a:pt x="23" y="126"/>
                    <a:pt x="21" y="126"/>
                    <a:pt x="19" y="126"/>
                  </a:cubicBezTo>
                  <a:cubicBezTo>
                    <a:pt x="16" y="126"/>
                    <a:pt x="13" y="126"/>
                    <a:pt x="12" y="125"/>
                  </a:cubicBezTo>
                  <a:cubicBezTo>
                    <a:pt x="12" y="124"/>
                    <a:pt x="13" y="122"/>
                    <a:pt x="16" y="120"/>
                  </a:cubicBezTo>
                  <a:cubicBezTo>
                    <a:pt x="29" y="106"/>
                    <a:pt x="33" y="73"/>
                    <a:pt x="33" y="72"/>
                  </a:cubicBezTo>
                  <a:cubicBezTo>
                    <a:pt x="38" y="14"/>
                    <a:pt x="97" y="9"/>
                    <a:pt x="116" y="9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28" y="10"/>
                    <a:pt x="188" y="19"/>
                    <a:pt x="194" y="61"/>
                  </a:cubicBezTo>
                  <a:cubicBezTo>
                    <a:pt x="199" y="98"/>
                    <a:pt x="198" y="101"/>
                    <a:pt x="184" y="12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210" name="Picture 20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 flipV="1">
            <a:off x="6745768" y="3350885"/>
            <a:ext cx="474857" cy="468000"/>
          </a:xfrm>
          <a:prstGeom prst="flowChartConnector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 flipV="1">
            <a:off x="963047" y="3026361"/>
            <a:ext cx="474857" cy="468000"/>
          </a:xfrm>
          <a:prstGeom prst="flowChartConnector">
            <a:avLst/>
          </a:prstGeom>
        </p:spPr>
      </p:pic>
      <p:grpSp>
        <p:nvGrpSpPr>
          <p:cNvPr id="213" name="Group 212"/>
          <p:cNvGrpSpPr/>
          <p:nvPr/>
        </p:nvGrpSpPr>
        <p:grpSpPr>
          <a:xfrm>
            <a:off x="9444968" y="3379696"/>
            <a:ext cx="405937" cy="387539"/>
            <a:chOff x="5880100" y="6940550"/>
            <a:chExt cx="606425" cy="581025"/>
          </a:xfrm>
        </p:grpSpPr>
        <p:sp>
          <p:nvSpPr>
            <p:cNvPr id="214" name="Freeform 280"/>
            <p:cNvSpPr>
              <a:spLocks noEditPoints="1"/>
            </p:cNvSpPr>
            <p:nvPr/>
          </p:nvSpPr>
          <p:spPr bwMode="auto">
            <a:xfrm>
              <a:off x="5880100" y="6940550"/>
              <a:ext cx="606425" cy="581025"/>
            </a:xfrm>
            <a:custGeom>
              <a:avLst/>
              <a:gdLst>
                <a:gd name="T0" fmla="*/ 236 w 241"/>
                <a:gd name="T1" fmla="*/ 56 h 230"/>
                <a:gd name="T2" fmla="*/ 218 w 241"/>
                <a:gd name="T3" fmla="*/ 56 h 230"/>
                <a:gd name="T4" fmla="*/ 218 w 241"/>
                <a:gd name="T5" fmla="*/ 28 h 230"/>
                <a:gd name="T6" fmla="*/ 213 w 241"/>
                <a:gd name="T7" fmla="*/ 23 h 230"/>
                <a:gd name="T8" fmla="*/ 184 w 241"/>
                <a:gd name="T9" fmla="*/ 23 h 230"/>
                <a:gd name="T10" fmla="*/ 184 w 241"/>
                <a:gd name="T11" fmla="*/ 18 h 230"/>
                <a:gd name="T12" fmla="*/ 180 w 241"/>
                <a:gd name="T13" fmla="*/ 13 h 230"/>
                <a:gd name="T14" fmla="*/ 35 w 241"/>
                <a:gd name="T15" fmla="*/ 0 h 230"/>
                <a:gd name="T16" fmla="*/ 31 w 241"/>
                <a:gd name="T17" fmla="*/ 2 h 230"/>
                <a:gd name="T18" fmla="*/ 30 w 241"/>
                <a:gd name="T19" fmla="*/ 5 h 230"/>
                <a:gd name="T20" fmla="*/ 28 w 241"/>
                <a:gd name="T21" fmla="*/ 23 h 230"/>
                <a:gd name="T22" fmla="*/ 5 w 241"/>
                <a:gd name="T23" fmla="*/ 23 h 230"/>
                <a:gd name="T24" fmla="*/ 0 w 241"/>
                <a:gd name="T25" fmla="*/ 28 h 230"/>
                <a:gd name="T26" fmla="*/ 0 w 241"/>
                <a:gd name="T27" fmla="*/ 189 h 230"/>
                <a:gd name="T28" fmla="*/ 5 w 241"/>
                <a:gd name="T29" fmla="*/ 193 h 230"/>
                <a:gd name="T30" fmla="*/ 14 w 241"/>
                <a:gd name="T31" fmla="*/ 193 h 230"/>
                <a:gd name="T32" fmla="*/ 12 w 241"/>
                <a:gd name="T33" fmla="*/ 213 h 230"/>
                <a:gd name="T34" fmla="*/ 17 w 241"/>
                <a:gd name="T35" fmla="*/ 218 h 230"/>
                <a:gd name="T36" fmla="*/ 162 w 241"/>
                <a:gd name="T37" fmla="*/ 230 h 230"/>
                <a:gd name="T38" fmla="*/ 162 w 241"/>
                <a:gd name="T39" fmla="*/ 230 h 230"/>
                <a:gd name="T40" fmla="*/ 165 w 241"/>
                <a:gd name="T41" fmla="*/ 229 h 230"/>
                <a:gd name="T42" fmla="*/ 167 w 241"/>
                <a:gd name="T43" fmla="*/ 226 h 230"/>
                <a:gd name="T44" fmla="*/ 168 w 241"/>
                <a:gd name="T45" fmla="*/ 218 h 230"/>
                <a:gd name="T46" fmla="*/ 236 w 241"/>
                <a:gd name="T47" fmla="*/ 219 h 230"/>
                <a:gd name="T48" fmla="*/ 236 w 241"/>
                <a:gd name="T49" fmla="*/ 219 h 230"/>
                <a:gd name="T50" fmla="*/ 239 w 241"/>
                <a:gd name="T51" fmla="*/ 217 h 230"/>
                <a:gd name="T52" fmla="*/ 241 w 241"/>
                <a:gd name="T53" fmla="*/ 214 h 230"/>
                <a:gd name="T54" fmla="*/ 241 w 241"/>
                <a:gd name="T55" fmla="*/ 61 h 230"/>
                <a:gd name="T56" fmla="*/ 236 w 241"/>
                <a:gd name="T57" fmla="*/ 56 h 230"/>
                <a:gd name="T58" fmla="*/ 39 w 241"/>
                <a:gd name="T59" fmla="*/ 11 h 230"/>
                <a:gd name="T60" fmla="*/ 174 w 241"/>
                <a:gd name="T61" fmla="*/ 22 h 230"/>
                <a:gd name="T62" fmla="*/ 174 w 241"/>
                <a:gd name="T63" fmla="*/ 23 h 230"/>
                <a:gd name="T64" fmla="*/ 38 w 241"/>
                <a:gd name="T65" fmla="*/ 23 h 230"/>
                <a:gd name="T66" fmla="*/ 39 w 241"/>
                <a:gd name="T67" fmla="*/ 11 h 230"/>
                <a:gd name="T68" fmla="*/ 10 w 241"/>
                <a:gd name="T69" fmla="*/ 33 h 230"/>
                <a:gd name="T70" fmla="*/ 208 w 241"/>
                <a:gd name="T71" fmla="*/ 33 h 230"/>
                <a:gd name="T72" fmla="*/ 208 w 241"/>
                <a:gd name="T73" fmla="*/ 184 h 230"/>
                <a:gd name="T74" fmla="*/ 10 w 241"/>
                <a:gd name="T75" fmla="*/ 184 h 230"/>
                <a:gd name="T76" fmla="*/ 10 w 241"/>
                <a:gd name="T77" fmla="*/ 33 h 230"/>
                <a:gd name="T78" fmla="*/ 22 w 241"/>
                <a:gd name="T79" fmla="*/ 209 h 230"/>
                <a:gd name="T80" fmla="*/ 24 w 241"/>
                <a:gd name="T81" fmla="*/ 193 h 230"/>
                <a:gd name="T82" fmla="*/ 160 w 241"/>
                <a:gd name="T83" fmla="*/ 193 h 230"/>
                <a:gd name="T84" fmla="*/ 158 w 241"/>
                <a:gd name="T85" fmla="*/ 220 h 230"/>
                <a:gd name="T86" fmla="*/ 22 w 241"/>
                <a:gd name="T87" fmla="*/ 209 h 230"/>
                <a:gd name="T88" fmla="*/ 231 w 241"/>
                <a:gd name="T89" fmla="*/ 209 h 230"/>
                <a:gd name="T90" fmla="*/ 168 w 241"/>
                <a:gd name="T91" fmla="*/ 209 h 230"/>
                <a:gd name="T92" fmla="*/ 170 w 241"/>
                <a:gd name="T93" fmla="*/ 193 h 230"/>
                <a:gd name="T94" fmla="*/ 213 w 241"/>
                <a:gd name="T95" fmla="*/ 193 h 230"/>
                <a:gd name="T96" fmla="*/ 218 w 241"/>
                <a:gd name="T97" fmla="*/ 189 h 230"/>
                <a:gd name="T98" fmla="*/ 218 w 241"/>
                <a:gd name="T99" fmla="*/ 66 h 230"/>
                <a:gd name="T100" fmla="*/ 231 w 241"/>
                <a:gd name="T101" fmla="*/ 66 h 230"/>
                <a:gd name="T102" fmla="*/ 231 w 241"/>
                <a:gd name="T103" fmla="*/ 20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1" h="230">
                  <a:moveTo>
                    <a:pt x="236" y="56"/>
                  </a:moveTo>
                  <a:cubicBezTo>
                    <a:pt x="218" y="56"/>
                    <a:pt x="218" y="56"/>
                    <a:pt x="218" y="56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8" y="25"/>
                    <a:pt x="216" y="23"/>
                    <a:pt x="213" y="23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85" y="15"/>
                    <a:pt x="183" y="13"/>
                    <a:pt x="180" y="1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2" y="1"/>
                    <a:pt x="31" y="2"/>
                  </a:cubicBezTo>
                  <a:cubicBezTo>
                    <a:pt x="30" y="2"/>
                    <a:pt x="30" y="4"/>
                    <a:pt x="30" y="5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2" y="23"/>
                    <a:pt x="0" y="25"/>
                    <a:pt x="0" y="28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1"/>
                    <a:pt x="2" y="193"/>
                    <a:pt x="5" y="193"/>
                  </a:cubicBezTo>
                  <a:cubicBezTo>
                    <a:pt x="14" y="193"/>
                    <a:pt x="14" y="193"/>
                    <a:pt x="14" y="193"/>
                  </a:cubicBezTo>
                  <a:cubicBezTo>
                    <a:pt x="12" y="213"/>
                    <a:pt x="12" y="213"/>
                    <a:pt x="12" y="213"/>
                  </a:cubicBezTo>
                  <a:cubicBezTo>
                    <a:pt x="12" y="216"/>
                    <a:pt x="14" y="218"/>
                    <a:pt x="17" y="218"/>
                  </a:cubicBezTo>
                  <a:cubicBezTo>
                    <a:pt x="162" y="230"/>
                    <a:pt x="162" y="230"/>
                    <a:pt x="162" y="230"/>
                  </a:cubicBezTo>
                  <a:cubicBezTo>
                    <a:pt x="162" y="230"/>
                    <a:pt x="162" y="230"/>
                    <a:pt x="162" y="230"/>
                  </a:cubicBezTo>
                  <a:cubicBezTo>
                    <a:pt x="163" y="230"/>
                    <a:pt x="164" y="230"/>
                    <a:pt x="165" y="229"/>
                  </a:cubicBezTo>
                  <a:cubicBezTo>
                    <a:pt x="166" y="228"/>
                    <a:pt x="167" y="227"/>
                    <a:pt x="167" y="226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236" y="219"/>
                    <a:pt x="236" y="219"/>
                    <a:pt x="236" y="219"/>
                  </a:cubicBezTo>
                  <a:cubicBezTo>
                    <a:pt x="236" y="219"/>
                    <a:pt x="236" y="219"/>
                    <a:pt x="236" y="219"/>
                  </a:cubicBezTo>
                  <a:cubicBezTo>
                    <a:pt x="237" y="219"/>
                    <a:pt x="238" y="218"/>
                    <a:pt x="239" y="217"/>
                  </a:cubicBezTo>
                  <a:cubicBezTo>
                    <a:pt x="240" y="216"/>
                    <a:pt x="241" y="215"/>
                    <a:pt x="241" y="214"/>
                  </a:cubicBezTo>
                  <a:cubicBezTo>
                    <a:pt x="241" y="61"/>
                    <a:pt x="241" y="61"/>
                    <a:pt x="241" y="61"/>
                  </a:cubicBezTo>
                  <a:cubicBezTo>
                    <a:pt x="241" y="58"/>
                    <a:pt x="239" y="56"/>
                    <a:pt x="236" y="56"/>
                  </a:cubicBezTo>
                  <a:close/>
                  <a:moveTo>
                    <a:pt x="39" y="11"/>
                  </a:moveTo>
                  <a:cubicBezTo>
                    <a:pt x="174" y="22"/>
                    <a:pt x="174" y="22"/>
                    <a:pt x="174" y="22"/>
                  </a:cubicBezTo>
                  <a:cubicBezTo>
                    <a:pt x="174" y="23"/>
                    <a:pt x="174" y="23"/>
                    <a:pt x="174" y="23"/>
                  </a:cubicBezTo>
                  <a:cubicBezTo>
                    <a:pt x="38" y="23"/>
                    <a:pt x="38" y="23"/>
                    <a:pt x="38" y="23"/>
                  </a:cubicBezTo>
                  <a:lnTo>
                    <a:pt x="39" y="11"/>
                  </a:lnTo>
                  <a:close/>
                  <a:moveTo>
                    <a:pt x="10" y="33"/>
                  </a:moveTo>
                  <a:cubicBezTo>
                    <a:pt x="208" y="33"/>
                    <a:pt x="208" y="33"/>
                    <a:pt x="208" y="3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10" y="184"/>
                    <a:pt x="10" y="184"/>
                    <a:pt x="10" y="184"/>
                  </a:cubicBezTo>
                  <a:lnTo>
                    <a:pt x="10" y="33"/>
                  </a:lnTo>
                  <a:close/>
                  <a:moveTo>
                    <a:pt x="22" y="209"/>
                  </a:moveTo>
                  <a:cubicBezTo>
                    <a:pt x="24" y="193"/>
                    <a:pt x="24" y="193"/>
                    <a:pt x="24" y="193"/>
                  </a:cubicBezTo>
                  <a:cubicBezTo>
                    <a:pt x="160" y="193"/>
                    <a:pt x="160" y="193"/>
                    <a:pt x="160" y="193"/>
                  </a:cubicBezTo>
                  <a:cubicBezTo>
                    <a:pt x="158" y="220"/>
                    <a:pt x="158" y="220"/>
                    <a:pt x="158" y="220"/>
                  </a:cubicBezTo>
                  <a:lnTo>
                    <a:pt x="22" y="209"/>
                  </a:lnTo>
                  <a:close/>
                  <a:moveTo>
                    <a:pt x="231" y="209"/>
                  </a:moveTo>
                  <a:cubicBezTo>
                    <a:pt x="168" y="209"/>
                    <a:pt x="168" y="209"/>
                    <a:pt x="168" y="209"/>
                  </a:cubicBezTo>
                  <a:cubicBezTo>
                    <a:pt x="170" y="193"/>
                    <a:pt x="170" y="193"/>
                    <a:pt x="170" y="193"/>
                  </a:cubicBezTo>
                  <a:cubicBezTo>
                    <a:pt x="213" y="193"/>
                    <a:pt x="213" y="193"/>
                    <a:pt x="213" y="193"/>
                  </a:cubicBezTo>
                  <a:cubicBezTo>
                    <a:pt x="216" y="193"/>
                    <a:pt x="218" y="191"/>
                    <a:pt x="218" y="189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31" y="66"/>
                    <a:pt x="231" y="66"/>
                    <a:pt x="231" y="66"/>
                  </a:cubicBezTo>
                  <a:lnTo>
                    <a:pt x="231" y="20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5" name="Freeform 281"/>
            <p:cNvSpPr>
              <a:spLocks noEditPoints="1"/>
            </p:cNvSpPr>
            <p:nvPr/>
          </p:nvSpPr>
          <p:spPr bwMode="auto">
            <a:xfrm>
              <a:off x="5943600" y="7119938"/>
              <a:ext cx="228600" cy="222250"/>
            </a:xfrm>
            <a:custGeom>
              <a:avLst/>
              <a:gdLst>
                <a:gd name="T0" fmla="*/ 80 w 91"/>
                <a:gd name="T1" fmla="*/ 23 h 88"/>
                <a:gd name="T2" fmla="*/ 56 w 91"/>
                <a:gd name="T3" fmla="*/ 33 h 88"/>
                <a:gd name="T4" fmla="*/ 59 w 91"/>
                <a:gd name="T5" fmla="*/ 9 h 88"/>
                <a:gd name="T6" fmla="*/ 57 w 91"/>
                <a:gd name="T7" fmla="*/ 3 h 88"/>
                <a:gd name="T8" fmla="*/ 52 w 91"/>
                <a:gd name="T9" fmla="*/ 0 h 88"/>
                <a:gd name="T10" fmla="*/ 47 w 91"/>
                <a:gd name="T11" fmla="*/ 0 h 88"/>
                <a:gd name="T12" fmla="*/ 3 w 91"/>
                <a:gd name="T13" fmla="*/ 39 h 88"/>
                <a:gd name="T14" fmla="*/ 41 w 91"/>
                <a:gd name="T15" fmla="*/ 88 h 88"/>
                <a:gd name="T16" fmla="*/ 47 w 91"/>
                <a:gd name="T17" fmla="*/ 88 h 88"/>
                <a:gd name="T18" fmla="*/ 91 w 91"/>
                <a:gd name="T19" fmla="*/ 50 h 88"/>
                <a:gd name="T20" fmla="*/ 88 w 91"/>
                <a:gd name="T21" fmla="*/ 28 h 88"/>
                <a:gd name="T22" fmla="*/ 80 w 91"/>
                <a:gd name="T23" fmla="*/ 23 h 88"/>
                <a:gd name="T24" fmla="*/ 81 w 91"/>
                <a:gd name="T25" fmla="*/ 48 h 88"/>
                <a:gd name="T26" fmla="*/ 47 w 91"/>
                <a:gd name="T27" fmla="*/ 79 h 88"/>
                <a:gd name="T28" fmla="*/ 43 w 91"/>
                <a:gd name="T29" fmla="*/ 78 h 88"/>
                <a:gd name="T30" fmla="*/ 13 w 91"/>
                <a:gd name="T31" fmla="*/ 40 h 88"/>
                <a:gd name="T32" fmla="*/ 47 w 91"/>
                <a:gd name="T33" fmla="*/ 10 h 88"/>
                <a:gd name="T34" fmla="*/ 49 w 91"/>
                <a:gd name="T35" fmla="*/ 10 h 88"/>
                <a:gd name="T36" fmla="*/ 45 w 91"/>
                <a:gd name="T37" fmla="*/ 40 h 88"/>
                <a:gd name="T38" fmla="*/ 47 w 91"/>
                <a:gd name="T39" fmla="*/ 44 h 88"/>
                <a:gd name="T40" fmla="*/ 52 w 91"/>
                <a:gd name="T41" fmla="*/ 45 h 88"/>
                <a:gd name="T42" fmla="*/ 79 w 91"/>
                <a:gd name="T43" fmla="*/ 33 h 88"/>
                <a:gd name="T44" fmla="*/ 81 w 91"/>
                <a:gd name="T45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88">
                  <a:moveTo>
                    <a:pt x="80" y="23"/>
                  </a:moveTo>
                  <a:cubicBezTo>
                    <a:pt x="79" y="23"/>
                    <a:pt x="78" y="23"/>
                    <a:pt x="56" y="33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7"/>
                    <a:pt x="59" y="5"/>
                    <a:pt x="57" y="3"/>
                  </a:cubicBezTo>
                  <a:cubicBezTo>
                    <a:pt x="56" y="2"/>
                    <a:pt x="54" y="1"/>
                    <a:pt x="52" y="0"/>
                  </a:cubicBezTo>
                  <a:cubicBezTo>
                    <a:pt x="50" y="0"/>
                    <a:pt x="48" y="0"/>
                    <a:pt x="47" y="0"/>
                  </a:cubicBezTo>
                  <a:cubicBezTo>
                    <a:pt x="24" y="0"/>
                    <a:pt x="6" y="17"/>
                    <a:pt x="3" y="39"/>
                  </a:cubicBezTo>
                  <a:cubicBezTo>
                    <a:pt x="0" y="63"/>
                    <a:pt x="17" y="85"/>
                    <a:pt x="41" y="88"/>
                  </a:cubicBezTo>
                  <a:cubicBezTo>
                    <a:pt x="43" y="88"/>
                    <a:pt x="45" y="88"/>
                    <a:pt x="47" y="88"/>
                  </a:cubicBezTo>
                  <a:cubicBezTo>
                    <a:pt x="69" y="88"/>
                    <a:pt x="88" y="72"/>
                    <a:pt x="91" y="50"/>
                  </a:cubicBezTo>
                  <a:cubicBezTo>
                    <a:pt x="91" y="42"/>
                    <a:pt x="90" y="35"/>
                    <a:pt x="88" y="28"/>
                  </a:cubicBezTo>
                  <a:cubicBezTo>
                    <a:pt x="86" y="25"/>
                    <a:pt x="84" y="23"/>
                    <a:pt x="80" y="23"/>
                  </a:cubicBezTo>
                  <a:close/>
                  <a:moveTo>
                    <a:pt x="81" y="48"/>
                  </a:moveTo>
                  <a:cubicBezTo>
                    <a:pt x="79" y="66"/>
                    <a:pt x="64" y="79"/>
                    <a:pt x="47" y="79"/>
                  </a:cubicBezTo>
                  <a:cubicBezTo>
                    <a:pt x="45" y="79"/>
                    <a:pt x="44" y="79"/>
                    <a:pt x="43" y="78"/>
                  </a:cubicBezTo>
                  <a:cubicBezTo>
                    <a:pt x="24" y="76"/>
                    <a:pt x="10" y="59"/>
                    <a:pt x="13" y="40"/>
                  </a:cubicBezTo>
                  <a:cubicBezTo>
                    <a:pt x="15" y="23"/>
                    <a:pt x="29" y="10"/>
                    <a:pt x="47" y="10"/>
                  </a:cubicBezTo>
                  <a:cubicBezTo>
                    <a:pt x="47" y="10"/>
                    <a:pt x="48" y="10"/>
                    <a:pt x="49" y="1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2"/>
                    <a:pt x="46" y="43"/>
                    <a:pt x="47" y="44"/>
                  </a:cubicBezTo>
                  <a:cubicBezTo>
                    <a:pt x="49" y="46"/>
                    <a:pt x="51" y="46"/>
                    <a:pt x="52" y="45"/>
                  </a:cubicBezTo>
                  <a:cubicBezTo>
                    <a:pt x="64" y="40"/>
                    <a:pt x="75" y="35"/>
                    <a:pt x="79" y="33"/>
                  </a:cubicBezTo>
                  <a:cubicBezTo>
                    <a:pt x="81" y="38"/>
                    <a:pt x="81" y="43"/>
                    <a:pt x="81" y="4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6" name="Freeform 282"/>
            <p:cNvSpPr>
              <a:spLocks/>
            </p:cNvSpPr>
            <p:nvPr/>
          </p:nvSpPr>
          <p:spPr bwMode="auto">
            <a:xfrm>
              <a:off x="6219825" y="7291388"/>
              <a:ext cx="125413" cy="25400"/>
            </a:xfrm>
            <a:custGeom>
              <a:avLst/>
              <a:gdLst>
                <a:gd name="T0" fmla="*/ 45 w 50"/>
                <a:gd name="T1" fmla="*/ 0 h 10"/>
                <a:gd name="T2" fmla="*/ 5 w 50"/>
                <a:gd name="T3" fmla="*/ 0 h 10"/>
                <a:gd name="T4" fmla="*/ 0 w 50"/>
                <a:gd name="T5" fmla="*/ 5 h 10"/>
                <a:gd name="T6" fmla="*/ 5 w 50"/>
                <a:gd name="T7" fmla="*/ 10 h 10"/>
                <a:gd name="T8" fmla="*/ 45 w 50"/>
                <a:gd name="T9" fmla="*/ 10 h 10"/>
                <a:gd name="T10" fmla="*/ 50 w 50"/>
                <a:gd name="T11" fmla="*/ 5 h 10"/>
                <a:gd name="T12" fmla="*/ 45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50" y="8"/>
                    <a:pt x="50" y="5"/>
                  </a:cubicBezTo>
                  <a:cubicBezTo>
                    <a:pt x="50" y="2"/>
                    <a:pt x="47" y="0"/>
                    <a:pt x="4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7" name="Freeform 283"/>
            <p:cNvSpPr>
              <a:spLocks/>
            </p:cNvSpPr>
            <p:nvPr/>
          </p:nvSpPr>
          <p:spPr bwMode="auto">
            <a:xfrm>
              <a:off x="6219825" y="7213600"/>
              <a:ext cx="125413" cy="23812"/>
            </a:xfrm>
            <a:custGeom>
              <a:avLst/>
              <a:gdLst>
                <a:gd name="T0" fmla="*/ 45 w 50"/>
                <a:gd name="T1" fmla="*/ 0 h 10"/>
                <a:gd name="T2" fmla="*/ 5 w 50"/>
                <a:gd name="T3" fmla="*/ 0 h 10"/>
                <a:gd name="T4" fmla="*/ 0 w 50"/>
                <a:gd name="T5" fmla="*/ 5 h 10"/>
                <a:gd name="T6" fmla="*/ 5 w 50"/>
                <a:gd name="T7" fmla="*/ 10 h 10"/>
                <a:gd name="T8" fmla="*/ 45 w 50"/>
                <a:gd name="T9" fmla="*/ 10 h 10"/>
                <a:gd name="T10" fmla="*/ 50 w 50"/>
                <a:gd name="T11" fmla="*/ 5 h 10"/>
                <a:gd name="T12" fmla="*/ 45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50" y="8"/>
                    <a:pt x="50" y="5"/>
                  </a:cubicBezTo>
                  <a:cubicBezTo>
                    <a:pt x="50" y="3"/>
                    <a:pt x="47" y="0"/>
                    <a:pt x="4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8" name="Freeform 284"/>
            <p:cNvSpPr>
              <a:spLocks/>
            </p:cNvSpPr>
            <p:nvPr/>
          </p:nvSpPr>
          <p:spPr bwMode="auto">
            <a:xfrm>
              <a:off x="6219825" y="7137400"/>
              <a:ext cx="125413" cy="25400"/>
            </a:xfrm>
            <a:custGeom>
              <a:avLst/>
              <a:gdLst>
                <a:gd name="T0" fmla="*/ 45 w 50"/>
                <a:gd name="T1" fmla="*/ 0 h 10"/>
                <a:gd name="T2" fmla="*/ 5 w 50"/>
                <a:gd name="T3" fmla="*/ 0 h 10"/>
                <a:gd name="T4" fmla="*/ 0 w 50"/>
                <a:gd name="T5" fmla="*/ 5 h 10"/>
                <a:gd name="T6" fmla="*/ 5 w 50"/>
                <a:gd name="T7" fmla="*/ 10 h 10"/>
                <a:gd name="T8" fmla="*/ 45 w 50"/>
                <a:gd name="T9" fmla="*/ 10 h 10"/>
                <a:gd name="T10" fmla="*/ 50 w 50"/>
                <a:gd name="T11" fmla="*/ 5 h 10"/>
                <a:gd name="T12" fmla="*/ 45 w 5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">
                  <a:moveTo>
                    <a:pt x="4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50" y="8"/>
                    <a:pt x="50" y="5"/>
                  </a:cubicBezTo>
                  <a:cubicBezTo>
                    <a:pt x="50" y="2"/>
                    <a:pt x="47" y="0"/>
                    <a:pt x="4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1034447" y="4130073"/>
            <a:ext cx="406800" cy="396882"/>
            <a:chOff x="9597368" y="1940841"/>
            <a:chExt cx="406800" cy="396882"/>
          </a:xfrm>
        </p:grpSpPr>
        <p:sp>
          <p:nvSpPr>
            <p:cNvPr id="231" name="Rectangle 230"/>
            <p:cNvSpPr/>
            <p:nvPr/>
          </p:nvSpPr>
          <p:spPr>
            <a:xfrm>
              <a:off x="9597368" y="1940841"/>
              <a:ext cx="406800" cy="38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9597368" y="1950184"/>
              <a:ext cx="405937" cy="387539"/>
              <a:chOff x="5880100" y="6940550"/>
              <a:chExt cx="606425" cy="581025"/>
            </a:xfrm>
          </p:grpSpPr>
          <p:sp>
            <p:nvSpPr>
              <p:cNvPr id="226" name="Freeform 280"/>
              <p:cNvSpPr>
                <a:spLocks noEditPoints="1"/>
              </p:cNvSpPr>
              <p:nvPr/>
            </p:nvSpPr>
            <p:spPr bwMode="auto">
              <a:xfrm>
                <a:off x="5880100" y="6940550"/>
                <a:ext cx="606425" cy="581025"/>
              </a:xfrm>
              <a:custGeom>
                <a:avLst/>
                <a:gdLst>
                  <a:gd name="T0" fmla="*/ 236 w 241"/>
                  <a:gd name="T1" fmla="*/ 56 h 230"/>
                  <a:gd name="T2" fmla="*/ 218 w 241"/>
                  <a:gd name="T3" fmla="*/ 56 h 230"/>
                  <a:gd name="T4" fmla="*/ 218 w 241"/>
                  <a:gd name="T5" fmla="*/ 28 h 230"/>
                  <a:gd name="T6" fmla="*/ 213 w 241"/>
                  <a:gd name="T7" fmla="*/ 23 h 230"/>
                  <a:gd name="T8" fmla="*/ 184 w 241"/>
                  <a:gd name="T9" fmla="*/ 23 h 230"/>
                  <a:gd name="T10" fmla="*/ 184 w 241"/>
                  <a:gd name="T11" fmla="*/ 18 h 230"/>
                  <a:gd name="T12" fmla="*/ 180 w 241"/>
                  <a:gd name="T13" fmla="*/ 13 h 230"/>
                  <a:gd name="T14" fmla="*/ 35 w 241"/>
                  <a:gd name="T15" fmla="*/ 0 h 230"/>
                  <a:gd name="T16" fmla="*/ 31 w 241"/>
                  <a:gd name="T17" fmla="*/ 2 h 230"/>
                  <a:gd name="T18" fmla="*/ 30 w 241"/>
                  <a:gd name="T19" fmla="*/ 5 h 230"/>
                  <a:gd name="T20" fmla="*/ 28 w 241"/>
                  <a:gd name="T21" fmla="*/ 23 h 230"/>
                  <a:gd name="T22" fmla="*/ 5 w 241"/>
                  <a:gd name="T23" fmla="*/ 23 h 230"/>
                  <a:gd name="T24" fmla="*/ 0 w 241"/>
                  <a:gd name="T25" fmla="*/ 28 h 230"/>
                  <a:gd name="T26" fmla="*/ 0 w 241"/>
                  <a:gd name="T27" fmla="*/ 189 h 230"/>
                  <a:gd name="T28" fmla="*/ 5 w 241"/>
                  <a:gd name="T29" fmla="*/ 193 h 230"/>
                  <a:gd name="T30" fmla="*/ 14 w 241"/>
                  <a:gd name="T31" fmla="*/ 193 h 230"/>
                  <a:gd name="T32" fmla="*/ 12 w 241"/>
                  <a:gd name="T33" fmla="*/ 213 h 230"/>
                  <a:gd name="T34" fmla="*/ 17 w 241"/>
                  <a:gd name="T35" fmla="*/ 218 h 230"/>
                  <a:gd name="T36" fmla="*/ 162 w 241"/>
                  <a:gd name="T37" fmla="*/ 230 h 230"/>
                  <a:gd name="T38" fmla="*/ 162 w 241"/>
                  <a:gd name="T39" fmla="*/ 230 h 230"/>
                  <a:gd name="T40" fmla="*/ 165 w 241"/>
                  <a:gd name="T41" fmla="*/ 229 h 230"/>
                  <a:gd name="T42" fmla="*/ 167 w 241"/>
                  <a:gd name="T43" fmla="*/ 226 h 230"/>
                  <a:gd name="T44" fmla="*/ 168 w 241"/>
                  <a:gd name="T45" fmla="*/ 218 h 230"/>
                  <a:gd name="T46" fmla="*/ 236 w 241"/>
                  <a:gd name="T47" fmla="*/ 219 h 230"/>
                  <a:gd name="T48" fmla="*/ 236 w 241"/>
                  <a:gd name="T49" fmla="*/ 219 h 230"/>
                  <a:gd name="T50" fmla="*/ 239 w 241"/>
                  <a:gd name="T51" fmla="*/ 217 h 230"/>
                  <a:gd name="T52" fmla="*/ 241 w 241"/>
                  <a:gd name="T53" fmla="*/ 214 h 230"/>
                  <a:gd name="T54" fmla="*/ 241 w 241"/>
                  <a:gd name="T55" fmla="*/ 61 h 230"/>
                  <a:gd name="T56" fmla="*/ 236 w 241"/>
                  <a:gd name="T57" fmla="*/ 56 h 230"/>
                  <a:gd name="T58" fmla="*/ 39 w 241"/>
                  <a:gd name="T59" fmla="*/ 11 h 230"/>
                  <a:gd name="T60" fmla="*/ 174 w 241"/>
                  <a:gd name="T61" fmla="*/ 22 h 230"/>
                  <a:gd name="T62" fmla="*/ 174 w 241"/>
                  <a:gd name="T63" fmla="*/ 23 h 230"/>
                  <a:gd name="T64" fmla="*/ 38 w 241"/>
                  <a:gd name="T65" fmla="*/ 23 h 230"/>
                  <a:gd name="T66" fmla="*/ 39 w 241"/>
                  <a:gd name="T67" fmla="*/ 11 h 230"/>
                  <a:gd name="T68" fmla="*/ 10 w 241"/>
                  <a:gd name="T69" fmla="*/ 33 h 230"/>
                  <a:gd name="T70" fmla="*/ 208 w 241"/>
                  <a:gd name="T71" fmla="*/ 33 h 230"/>
                  <a:gd name="T72" fmla="*/ 208 w 241"/>
                  <a:gd name="T73" fmla="*/ 184 h 230"/>
                  <a:gd name="T74" fmla="*/ 10 w 241"/>
                  <a:gd name="T75" fmla="*/ 184 h 230"/>
                  <a:gd name="T76" fmla="*/ 10 w 241"/>
                  <a:gd name="T77" fmla="*/ 33 h 230"/>
                  <a:gd name="T78" fmla="*/ 22 w 241"/>
                  <a:gd name="T79" fmla="*/ 209 h 230"/>
                  <a:gd name="T80" fmla="*/ 24 w 241"/>
                  <a:gd name="T81" fmla="*/ 193 h 230"/>
                  <a:gd name="T82" fmla="*/ 160 w 241"/>
                  <a:gd name="T83" fmla="*/ 193 h 230"/>
                  <a:gd name="T84" fmla="*/ 158 w 241"/>
                  <a:gd name="T85" fmla="*/ 220 h 230"/>
                  <a:gd name="T86" fmla="*/ 22 w 241"/>
                  <a:gd name="T87" fmla="*/ 209 h 230"/>
                  <a:gd name="T88" fmla="*/ 231 w 241"/>
                  <a:gd name="T89" fmla="*/ 209 h 230"/>
                  <a:gd name="T90" fmla="*/ 168 w 241"/>
                  <a:gd name="T91" fmla="*/ 209 h 230"/>
                  <a:gd name="T92" fmla="*/ 170 w 241"/>
                  <a:gd name="T93" fmla="*/ 193 h 230"/>
                  <a:gd name="T94" fmla="*/ 213 w 241"/>
                  <a:gd name="T95" fmla="*/ 193 h 230"/>
                  <a:gd name="T96" fmla="*/ 218 w 241"/>
                  <a:gd name="T97" fmla="*/ 189 h 230"/>
                  <a:gd name="T98" fmla="*/ 218 w 241"/>
                  <a:gd name="T99" fmla="*/ 66 h 230"/>
                  <a:gd name="T100" fmla="*/ 231 w 241"/>
                  <a:gd name="T101" fmla="*/ 66 h 230"/>
                  <a:gd name="T102" fmla="*/ 231 w 241"/>
                  <a:gd name="T103" fmla="*/ 20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1" h="230">
                    <a:moveTo>
                      <a:pt x="236" y="56"/>
                    </a:moveTo>
                    <a:cubicBezTo>
                      <a:pt x="218" y="56"/>
                      <a:pt x="218" y="56"/>
                      <a:pt x="218" y="56"/>
                    </a:cubicBezTo>
                    <a:cubicBezTo>
                      <a:pt x="218" y="28"/>
                      <a:pt x="218" y="28"/>
                      <a:pt x="218" y="28"/>
                    </a:cubicBezTo>
                    <a:cubicBezTo>
                      <a:pt x="218" y="25"/>
                      <a:pt x="216" y="23"/>
                      <a:pt x="213" y="23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4" y="18"/>
                      <a:pt x="184" y="18"/>
                      <a:pt x="184" y="18"/>
                    </a:cubicBezTo>
                    <a:cubicBezTo>
                      <a:pt x="185" y="15"/>
                      <a:pt x="183" y="13"/>
                      <a:pt x="180" y="13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2" y="1"/>
                      <a:pt x="31" y="2"/>
                    </a:cubicBezTo>
                    <a:cubicBezTo>
                      <a:pt x="30" y="2"/>
                      <a:pt x="30" y="4"/>
                      <a:pt x="30" y="5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2" y="23"/>
                      <a:pt x="0" y="25"/>
                      <a:pt x="0" y="28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2" y="193"/>
                      <a:pt x="5" y="193"/>
                    </a:cubicBezTo>
                    <a:cubicBezTo>
                      <a:pt x="14" y="193"/>
                      <a:pt x="14" y="193"/>
                      <a:pt x="14" y="193"/>
                    </a:cubicBezTo>
                    <a:cubicBezTo>
                      <a:pt x="12" y="213"/>
                      <a:pt x="12" y="213"/>
                      <a:pt x="12" y="213"/>
                    </a:cubicBezTo>
                    <a:cubicBezTo>
                      <a:pt x="12" y="216"/>
                      <a:pt x="14" y="218"/>
                      <a:pt x="17" y="218"/>
                    </a:cubicBezTo>
                    <a:cubicBezTo>
                      <a:pt x="162" y="230"/>
                      <a:pt x="162" y="230"/>
                      <a:pt x="162" y="230"/>
                    </a:cubicBezTo>
                    <a:cubicBezTo>
                      <a:pt x="162" y="230"/>
                      <a:pt x="162" y="230"/>
                      <a:pt x="162" y="230"/>
                    </a:cubicBezTo>
                    <a:cubicBezTo>
                      <a:pt x="163" y="230"/>
                      <a:pt x="164" y="230"/>
                      <a:pt x="165" y="229"/>
                    </a:cubicBezTo>
                    <a:cubicBezTo>
                      <a:pt x="166" y="228"/>
                      <a:pt x="167" y="227"/>
                      <a:pt x="167" y="226"/>
                    </a:cubicBezTo>
                    <a:cubicBezTo>
                      <a:pt x="168" y="218"/>
                      <a:pt x="168" y="218"/>
                      <a:pt x="168" y="218"/>
                    </a:cubicBezTo>
                    <a:cubicBezTo>
                      <a:pt x="236" y="219"/>
                      <a:pt x="236" y="219"/>
                      <a:pt x="236" y="219"/>
                    </a:cubicBezTo>
                    <a:cubicBezTo>
                      <a:pt x="236" y="219"/>
                      <a:pt x="236" y="219"/>
                      <a:pt x="236" y="219"/>
                    </a:cubicBezTo>
                    <a:cubicBezTo>
                      <a:pt x="237" y="219"/>
                      <a:pt x="238" y="218"/>
                      <a:pt x="239" y="217"/>
                    </a:cubicBezTo>
                    <a:cubicBezTo>
                      <a:pt x="240" y="216"/>
                      <a:pt x="241" y="215"/>
                      <a:pt x="241" y="214"/>
                    </a:cubicBezTo>
                    <a:cubicBezTo>
                      <a:pt x="241" y="61"/>
                      <a:pt x="241" y="61"/>
                      <a:pt x="241" y="61"/>
                    </a:cubicBezTo>
                    <a:cubicBezTo>
                      <a:pt x="241" y="58"/>
                      <a:pt x="239" y="56"/>
                      <a:pt x="236" y="56"/>
                    </a:cubicBezTo>
                    <a:close/>
                    <a:moveTo>
                      <a:pt x="39" y="11"/>
                    </a:moveTo>
                    <a:cubicBezTo>
                      <a:pt x="174" y="22"/>
                      <a:pt x="174" y="22"/>
                      <a:pt x="174" y="22"/>
                    </a:cubicBezTo>
                    <a:cubicBezTo>
                      <a:pt x="174" y="23"/>
                      <a:pt x="174" y="23"/>
                      <a:pt x="174" y="23"/>
                    </a:cubicBezTo>
                    <a:cubicBezTo>
                      <a:pt x="38" y="23"/>
                      <a:pt x="38" y="23"/>
                      <a:pt x="38" y="23"/>
                    </a:cubicBezTo>
                    <a:lnTo>
                      <a:pt x="39" y="11"/>
                    </a:lnTo>
                    <a:close/>
                    <a:moveTo>
                      <a:pt x="10" y="33"/>
                    </a:moveTo>
                    <a:cubicBezTo>
                      <a:pt x="208" y="33"/>
                      <a:pt x="208" y="33"/>
                      <a:pt x="208" y="33"/>
                    </a:cubicBezTo>
                    <a:cubicBezTo>
                      <a:pt x="208" y="184"/>
                      <a:pt x="208" y="184"/>
                      <a:pt x="208" y="184"/>
                    </a:cubicBezTo>
                    <a:cubicBezTo>
                      <a:pt x="10" y="184"/>
                      <a:pt x="10" y="184"/>
                      <a:pt x="10" y="184"/>
                    </a:cubicBezTo>
                    <a:lnTo>
                      <a:pt x="10" y="33"/>
                    </a:lnTo>
                    <a:close/>
                    <a:moveTo>
                      <a:pt x="22" y="209"/>
                    </a:moveTo>
                    <a:cubicBezTo>
                      <a:pt x="24" y="193"/>
                      <a:pt x="24" y="193"/>
                      <a:pt x="24" y="193"/>
                    </a:cubicBezTo>
                    <a:cubicBezTo>
                      <a:pt x="160" y="193"/>
                      <a:pt x="160" y="193"/>
                      <a:pt x="160" y="193"/>
                    </a:cubicBezTo>
                    <a:cubicBezTo>
                      <a:pt x="158" y="220"/>
                      <a:pt x="158" y="220"/>
                      <a:pt x="158" y="220"/>
                    </a:cubicBezTo>
                    <a:lnTo>
                      <a:pt x="22" y="209"/>
                    </a:lnTo>
                    <a:close/>
                    <a:moveTo>
                      <a:pt x="231" y="209"/>
                    </a:moveTo>
                    <a:cubicBezTo>
                      <a:pt x="168" y="209"/>
                      <a:pt x="168" y="209"/>
                      <a:pt x="168" y="209"/>
                    </a:cubicBezTo>
                    <a:cubicBezTo>
                      <a:pt x="170" y="193"/>
                      <a:pt x="170" y="193"/>
                      <a:pt x="170" y="193"/>
                    </a:cubicBezTo>
                    <a:cubicBezTo>
                      <a:pt x="213" y="193"/>
                      <a:pt x="213" y="193"/>
                      <a:pt x="213" y="193"/>
                    </a:cubicBezTo>
                    <a:cubicBezTo>
                      <a:pt x="216" y="193"/>
                      <a:pt x="218" y="191"/>
                      <a:pt x="218" y="189"/>
                    </a:cubicBezTo>
                    <a:cubicBezTo>
                      <a:pt x="218" y="66"/>
                      <a:pt x="218" y="66"/>
                      <a:pt x="218" y="66"/>
                    </a:cubicBezTo>
                    <a:cubicBezTo>
                      <a:pt x="231" y="66"/>
                      <a:pt x="231" y="66"/>
                      <a:pt x="231" y="66"/>
                    </a:cubicBezTo>
                    <a:lnTo>
                      <a:pt x="231" y="209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27" name="Freeform 281"/>
              <p:cNvSpPr>
                <a:spLocks noEditPoints="1"/>
              </p:cNvSpPr>
              <p:nvPr/>
            </p:nvSpPr>
            <p:spPr bwMode="auto">
              <a:xfrm>
                <a:off x="5943600" y="7119938"/>
                <a:ext cx="228600" cy="222250"/>
              </a:xfrm>
              <a:custGeom>
                <a:avLst/>
                <a:gdLst>
                  <a:gd name="T0" fmla="*/ 80 w 91"/>
                  <a:gd name="T1" fmla="*/ 23 h 88"/>
                  <a:gd name="T2" fmla="*/ 56 w 91"/>
                  <a:gd name="T3" fmla="*/ 33 h 88"/>
                  <a:gd name="T4" fmla="*/ 59 w 91"/>
                  <a:gd name="T5" fmla="*/ 9 h 88"/>
                  <a:gd name="T6" fmla="*/ 57 w 91"/>
                  <a:gd name="T7" fmla="*/ 3 h 88"/>
                  <a:gd name="T8" fmla="*/ 52 w 91"/>
                  <a:gd name="T9" fmla="*/ 0 h 88"/>
                  <a:gd name="T10" fmla="*/ 47 w 91"/>
                  <a:gd name="T11" fmla="*/ 0 h 88"/>
                  <a:gd name="T12" fmla="*/ 3 w 91"/>
                  <a:gd name="T13" fmla="*/ 39 h 88"/>
                  <a:gd name="T14" fmla="*/ 41 w 91"/>
                  <a:gd name="T15" fmla="*/ 88 h 88"/>
                  <a:gd name="T16" fmla="*/ 47 w 91"/>
                  <a:gd name="T17" fmla="*/ 88 h 88"/>
                  <a:gd name="T18" fmla="*/ 91 w 91"/>
                  <a:gd name="T19" fmla="*/ 50 h 88"/>
                  <a:gd name="T20" fmla="*/ 88 w 91"/>
                  <a:gd name="T21" fmla="*/ 28 h 88"/>
                  <a:gd name="T22" fmla="*/ 80 w 91"/>
                  <a:gd name="T23" fmla="*/ 23 h 88"/>
                  <a:gd name="T24" fmla="*/ 81 w 91"/>
                  <a:gd name="T25" fmla="*/ 48 h 88"/>
                  <a:gd name="T26" fmla="*/ 47 w 91"/>
                  <a:gd name="T27" fmla="*/ 79 h 88"/>
                  <a:gd name="T28" fmla="*/ 43 w 91"/>
                  <a:gd name="T29" fmla="*/ 78 h 88"/>
                  <a:gd name="T30" fmla="*/ 13 w 91"/>
                  <a:gd name="T31" fmla="*/ 40 h 88"/>
                  <a:gd name="T32" fmla="*/ 47 w 91"/>
                  <a:gd name="T33" fmla="*/ 10 h 88"/>
                  <a:gd name="T34" fmla="*/ 49 w 91"/>
                  <a:gd name="T35" fmla="*/ 10 h 88"/>
                  <a:gd name="T36" fmla="*/ 45 w 91"/>
                  <a:gd name="T37" fmla="*/ 40 h 88"/>
                  <a:gd name="T38" fmla="*/ 47 w 91"/>
                  <a:gd name="T39" fmla="*/ 44 h 88"/>
                  <a:gd name="T40" fmla="*/ 52 w 91"/>
                  <a:gd name="T41" fmla="*/ 45 h 88"/>
                  <a:gd name="T42" fmla="*/ 79 w 91"/>
                  <a:gd name="T43" fmla="*/ 33 h 88"/>
                  <a:gd name="T44" fmla="*/ 81 w 91"/>
                  <a:gd name="T45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1" h="88">
                    <a:moveTo>
                      <a:pt x="80" y="23"/>
                    </a:moveTo>
                    <a:cubicBezTo>
                      <a:pt x="79" y="23"/>
                      <a:pt x="78" y="23"/>
                      <a:pt x="56" y="3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7"/>
                      <a:pt x="59" y="5"/>
                      <a:pt x="57" y="3"/>
                    </a:cubicBezTo>
                    <a:cubicBezTo>
                      <a:pt x="56" y="2"/>
                      <a:pt x="54" y="1"/>
                      <a:pt x="52" y="0"/>
                    </a:cubicBezTo>
                    <a:cubicBezTo>
                      <a:pt x="50" y="0"/>
                      <a:pt x="48" y="0"/>
                      <a:pt x="47" y="0"/>
                    </a:cubicBezTo>
                    <a:cubicBezTo>
                      <a:pt x="24" y="0"/>
                      <a:pt x="6" y="17"/>
                      <a:pt x="3" y="39"/>
                    </a:cubicBezTo>
                    <a:cubicBezTo>
                      <a:pt x="0" y="63"/>
                      <a:pt x="17" y="85"/>
                      <a:pt x="41" y="88"/>
                    </a:cubicBezTo>
                    <a:cubicBezTo>
                      <a:pt x="43" y="88"/>
                      <a:pt x="45" y="88"/>
                      <a:pt x="47" y="88"/>
                    </a:cubicBezTo>
                    <a:cubicBezTo>
                      <a:pt x="69" y="88"/>
                      <a:pt x="88" y="72"/>
                      <a:pt x="91" y="50"/>
                    </a:cubicBezTo>
                    <a:cubicBezTo>
                      <a:pt x="91" y="42"/>
                      <a:pt x="90" y="35"/>
                      <a:pt x="88" y="28"/>
                    </a:cubicBezTo>
                    <a:cubicBezTo>
                      <a:pt x="86" y="25"/>
                      <a:pt x="84" y="23"/>
                      <a:pt x="80" y="23"/>
                    </a:cubicBezTo>
                    <a:close/>
                    <a:moveTo>
                      <a:pt x="81" y="48"/>
                    </a:moveTo>
                    <a:cubicBezTo>
                      <a:pt x="79" y="66"/>
                      <a:pt x="64" y="79"/>
                      <a:pt x="47" y="79"/>
                    </a:cubicBezTo>
                    <a:cubicBezTo>
                      <a:pt x="45" y="79"/>
                      <a:pt x="44" y="79"/>
                      <a:pt x="43" y="78"/>
                    </a:cubicBezTo>
                    <a:cubicBezTo>
                      <a:pt x="24" y="76"/>
                      <a:pt x="10" y="59"/>
                      <a:pt x="13" y="40"/>
                    </a:cubicBezTo>
                    <a:cubicBezTo>
                      <a:pt x="15" y="23"/>
                      <a:pt x="29" y="10"/>
                      <a:pt x="47" y="10"/>
                    </a:cubicBezTo>
                    <a:cubicBezTo>
                      <a:pt x="47" y="10"/>
                      <a:pt x="48" y="10"/>
                      <a:pt x="49" y="10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5" y="42"/>
                      <a:pt x="46" y="43"/>
                      <a:pt x="47" y="44"/>
                    </a:cubicBezTo>
                    <a:cubicBezTo>
                      <a:pt x="49" y="46"/>
                      <a:pt x="51" y="46"/>
                      <a:pt x="52" y="45"/>
                    </a:cubicBezTo>
                    <a:cubicBezTo>
                      <a:pt x="64" y="40"/>
                      <a:pt x="75" y="35"/>
                      <a:pt x="79" y="33"/>
                    </a:cubicBezTo>
                    <a:cubicBezTo>
                      <a:pt x="81" y="38"/>
                      <a:pt x="81" y="43"/>
                      <a:pt x="81" y="48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28" name="Freeform 282"/>
              <p:cNvSpPr>
                <a:spLocks/>
              </p:cNvSpPr>
              <p:nvPr/>
            </p:nvSpPr>
            <p:spPr bwMode="auto">
              <a:xfrm>
                <a:off x="6219825" y="7291388"/>
                <a:ext cx="125413" cy="25400"/>
              </a:xfrm>
              <a:custGeom>
                <a:avLst/>
                <a:gdLst>
                  <a:gd name="T0" fmla="*/ 45 w 50"/>
                  <a:gd name="T1" fmla="*/ 0 h 10"/>
                  <a:gd name="T2" fmla="*/ 5 w 50"/>
                  <a:gd name="T3" fmla="*/ 0 h 10"/>
                  <a:gd name="T4" fmla="*/ 0 w 50"/>
                  <a:gd name="T5" fmla="*/ 5 h 10"/>
                  <a:gd name="T6" fmla="*/ 5 w 50"/>
                  <a:gd name="T7" fmla="*/ 10 h 10"/>
                  <a:gd name="T8" fmla="*/ 45 w 50"/>
                  <a:gd name="T9" fmla="*/ 10 h 10"/>
                  <a:gd name="T10" fmla="*/ 50 w 50"/>
                  <a:gd name="T11" fmla="*/ 5 h 10"/>
                  <a:gd name="T12" fmla="*/ 45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0"/>
                      <a:pt x="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7" y="10"/>
                      <a:pt x="50" y="8"/>
                      <a:pt x="50" y="5"/>
                    </a:cubicBezTo>
                    <a:cubicBezTo>
                      <a:pt x="50" y="2"/>
                      <a:pt x="47" y="0"/>
                      <a:pt x="4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29" name="Freeform 283"/>
              <p:cNvSpPr>
                <a:spLocks/>
              </p:cNvSpPr>
              <p:nvPr/>
            </p:nvSpPr>
            <p:spPr bwMode="auto">
              <a:xfrm>
                <a:off x="6219825" y="7213600"/>
                <a:ext cx="125413" cy="23812"/>
              </a:xfrm>
              <a:custGeom>
                <a:avLst/>
                <a:gdLst>
                  <a:gd name="T0" fmla="*/ 45 w 50"/>
                  <a:gd name="T1" fmla="*/ 0 h 10"/>
                  <a:gd name="T2" fmla="*/ 5 w 50"/>
                  <a:gd name="T3" fmla="*/ 0 h 10"/>
                  <a:gd name="T4" fmla="*/ 0 w 50"/>
                  <a:gd name="T5" fmla="*/ 5 h 10"/>
                  <a:gd name="T6" fmla="*/ 5 w 50"/>
                  <a:gd name="T7" fmla="*/ 10 h 10"/>
                  <a:gd name="T8" fmla="*/ 45 w 50"/>
                  <a:gd name="T9" fmla="*/ 10 h 10"/>
                  <a:gd name="T10" fmla="*/ 50 w 50"/>
                  <a:gd name="T11" fmla="*/ 5 h 10"/>
                  <a:gd name="T12" fmla="*/ 45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0" y="3"/>
                      <a:pt x="0" y="5"/>
                    </a:cubicBezTo>
                    <a:cubicBezTo>
                      <a:pt x="0" y="8"/>
                      <a:pt x="3" y="10"/>
                      <a:pt x="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7" y="10"/>
                      <a:pt x="50" y="8"/>
                      <a:pt x="50" y="5"/>
                    </a:cubicBezTo>
                    <a:cubicBezTo>
                      <a:pt x="50" y="3"/>
                      <a:pt x="47" y="0"/>
                      <a:pt x="4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30" name="Freeform 284"/>
              <p:cNvSpPr>
                <a:spLocks/>
              </p:cNvSpPr>
              <p:nvPr/>
            </p:nvSpPr>
            <p:spPr bwMode="auto">
              <a:xfrm>
                <a:off x="6219825" y="7137400"/>
                <a:ext cx="125413" cy="25400"/>
              </a:xfrm>
              <a:custGeom>
                <a:avLst/>
                <a:gdLst>
                  <a:gd name="T0" fmla="*/ 45 w 50"/>
                  <a:gd name="T1" fmla="*/ 0 h 10"/>
                  <a:gd name="T2" fmla="*/ 5 w 50"/>
                  <a:gd name="T3" fmla="*/ 0 h 10"/>
                  <a:gd name="T4" fmla="*/ 0 w 50"/>
                  <a:gd name="T5" fmla="*/ 5 h 10"/>
                  <a:gd name="T6" fmla="*/ 5 w 50"/>
                  <a:gd name="T7" fmla="*/ 10 h 10"/>
                  <a:gd name="T8" fmla="*/ 45 w 50"/>
                  <a:gd name="T9" fmla="*/ 10 h 10"/>
                  <a:gd name="T10" fmla="*/ 50 w 50"/>
                  <a:gd name="T11" fmla="*/ 5 h 10"/>
                  <a:gd name="T12" fmla="*/ 45 w 5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">
                    <a:moveTo>
                      <a:pt x="4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0"/>
                      <a:pt x="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7" y="10"/>
                      <a:pt x="50" y="8"/>
                      <a:pt x="50" y="5"/>
                    </a:cubicBezTo>
                    <a:cubicBezTo>
                      <a:pt x="50" y="2"/>
                      <a:pt x="47" y="0"/>
                      <a:pt x="4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550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8</a:t>
            </a:fld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632" y="4892040"/>
            <a:ext cx="433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 Approach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7611293" y="4892105"/>
            <a:ext cx="1224972" cy="12713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Regular Expressions are performed in the text for the specific category  that  predicted and the results are returned in a python list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417564" y="5017059"/>
            <a:ext cx="16953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text is used as an import in our already trained feed – forward neural network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9" y="1788037"/>
            <a:ext cx="890587" cy="8905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4089" y="2454130"/>
            <a:ext cx="1114425" cy="6381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Invoice in pdf format is selected by user and is passed to  AUEB </a:t>
            </a:r>
            <a:r>
              <a:rPr kumimoji="0" lang="en-US" sz="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Invoicer</a:t>
            </a: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with the help of the flask framework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572650" y="2229758"/>
            <a:ext cx="1036140" cy="3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52313" y="2214279"/>
            <a:ext cx="10870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274923" y="2340485"/>
            <a:ext cx="1114425" cy="6381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 the first page of the pdf is kept and the pdf is converted to jpg format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589373" y="1871379"/>
            <a:ext cx="795337" cy="678657"/>
            <a:chOff x="8103393" y="3074193"/>
            <a:chExt cx="795337" cy="678657"/>
          </a:xfrm>
        </p:grpSpPr>
        <p:sp>
          <p:nvSpPr>
            <p:cNvPr id="21" name="Rectangle 20"/>
            <p:cNvSpPr/>
            <p:nvPr/>
          </p:nvSpPr>
          <p:spPr>
            <a:xfrm>
              <a:off x="8201025" y="3074193"/>
              <a:ext cx="600075" cy="67865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l-GR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8103393" y="3399313"/>
              <a:ext cx="795337" cy="27860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JPG</a:t>
              </a:r>
              <a:endParaRPr kumimoji="0" lang="el-GR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6676413" y="2285718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Invoice in jpg is changed to grayscale color and then  is converted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an </a:t>
            </a:r>
            <a:r>
              <a:rPr kumimoji="0" lang="en-US" sz="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array (0,255)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539492" y="2214279"/>
            <a:ext cx="12906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9923440" y="4548147"/>
            <a:ext cx="916885" cy="916885"/>
            <a:chOff x="2356247" y="1407317"/>
            <a:chExt cx="1362075" cy="1362075"/>
          </a:xfrm>
        </p:grpSpPr>
        <p:pic>
          <p:nvPicPr>
            <p:cNvPr id="11" name="Picture 10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2694" y="1548923"/>
              <a:ext cx="1028700" cy="497840"/>
            </a:xfrm>
            <a:prstGeom prst="rect">
              <a:avLst/>
            </a:prstGeom>
          </p:spPr>
        </p:pic>
        <p:sp>
          <p:nvSpPr>
            <p:cNvPr id="26" name="object 6"/>
            <p:cNvSpPr/>
            <p:nvPr/>
          </p:nvSpPr>
          <p:spPr>
            <a:xfrm>
              <a:off x="2356247" y="1407317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711200" h="711200">
                  <a:moveTo>
                    <a:pt x="571500" y="673100"/>
                  </a:moveTo>
                  <a:lnTo>
                    <a:pt x="139700" y="673100"/>
                  </a:lnTo>
                  <a:lnTo>
                    <a:pt x="139700" y="711200"/>
                  </a:lnTo>
                  <a:lnTo>
                    <a:pt x="571500" y="711200"/>
                  </a:lnTo>
                  <a:lnTo>
                    <a:pt x="571500" y="673100"/>
                  </a:lnTo>
                  <a:close/>
                </a:path>
                <a:path w="711200" h="711200">
                  <a:moveTo>
                    <a:pt x="431800" y="558800"/>
                  </a:moveTo>
                  <a:lnTo>
                    <a:pt x="279400" y="558800"/>
                  </a:lnTo>
                  <a:lnTo>
                    <a:pt x="279400" y="673100"/>
                  </a:lnTo>
                  <a:lnTo>
                    <a:pt x="431800" y="673100"/>
                  </a:lnTo>
                  <a:lnTo>
                    <a:pt x="431800" y="558800"/>
                  </a:lnTo>
                  <a:close/>
                </a:path>
                <a:path w="711200" h="711200">
                  <a:moveTo>
                    <a:pt x="673100" y="0"/>
                  </a:moveTo>
                  <a:lnTo>
                    <a:pt x="38100" y="0"/>
                  </a:lnTo>
                  <a:lnTo>
                    <a:pt x="23268" y="2381"/>
                  </a:lnTo>
                  <a:lnTo>
                    <a:pt x="11158" y="9525"/>
                  </a:lnTo>
                  <a:lnTo>
                    <a:pt x="2993" y="21431"/>
                  </a:lnTo>
                  <a:lnTo>
                    <a:pt x="0" y="38100"/>
                  </a:lnTo>
                  <a:lnTo>
                    <a:pt x="0" y="520700"/>
                  </a:lnTo>
                  <a:lnTo>
                    <a:pt x="2993" y="535525"/>
                  </a:lnTo>
                  <a:lnTo>
                    <a:pt x="11158" y="547636"/>
                  </a:lnTo>
                  <a:lnTo>
                    <a:pt x="23268" y="555804"/>
                  </a:lnTo>
                  <a:lnTo>
                    <a:pt x="38100" y="558800"/>
                  </a:lnTo>
                  <a:lnTo>
                    <a:pt x="673100" y="558800"/>
                  </a:lnTo>
                  <a:lnTo>
                    <a:pt x="687925" y="555804"/>
                  </a:lnTo>
                  <a:lnTo>
                    <a:pt x="700036" y="547636"/>
                  </a:lnTo>
                  <a:lnTo>
                    <a:pt x="708204" y="535525"/>
                  </a:lnTo>
                  <a:lnTo>
                    <a:pt x="711200" y="520700"/>
                  </a:lnTo>
                  <a:lnTo>
                    <a:pt x="711200" y="482600"/>
                  </a:lnTo>
                  <a:lnTo>
                    <a:pt x="38100" y="482600"/>
                  </a:lnTo>
                  <a:lnTo>
                    <a:pt x="38100" y="406400"/>
                  </a:lnTo>
                  <a:lnTo>
                    <a:pt x="711200" y="406400"/>
                  </a:lnTo>
                  <a:lnTo>
                    <a:pt x="711200" y="368300"/>
                  </a:lnTo>
                  <a:lnTo>
                    <a:pt x="38100" y="368300"/>
                  </a:lnTo>
                  <a:lnTo>
                    <a:pt x="38100" y="38100"/>
                  </a:lnTo>
                  <a:lnTo>
                    <a:pt x="711200" y="38100"/>
                  </a:lnTo>
                  <a:lnTo>
                    <a:pt x="708204" y="23268"/>
                  </a:lnTo>
                  <a:lnTo>
                    <a:pt x="700036" y="11158"/>
                  </a:lnTo>
                  <a:lnTo>
                    <a:pt x="687925" y="2993"/>
                  </a:lnTo>
                  <a:lnTo>
                    <a:pt x="673100" y="0"/>
                  </a:lnTo>
                  <a:close/>
                </a:path>
                <a:path w="711200" h="711200">
                  <a:moveTo>
                    <a:pt x="711200" y="406400"/>
                  </a:moveTo>
                  <a:lnTo>
                    <a:pt x="673100" y="406400"/>
                  </a:lnTo>
                  <a:lnTo>
                    <a:pt x="673100" y="482600"/>
                  </a:lnTo>
                  <a:lnTo>
                    <a:pt x="711200" y="482600"/>
                  </a:lnTo>
                  <a:lnTo>
                    <a:pt x="711200" y="406400"/>
                  </a:lnTo>
                  <a:close/>
                </a:path>
                <a:path w="711200" h="711200">
                  <a:moveTo>
                    <a:pt x="711200" y="38100"/>
                  </a:moveTo>
                  <a:lnTo>
                    <a:pt x="673100" y="38100"/>
                  </a:lnTo>
                  <a:lnTo>
                    <a:pt x="673100" y="368300"/>
                  </a:lnTo>
                  <a:lnTo>
                    <a:pt x="711200" y="368300"/>
                  </a:lnTo>
                  <a:lnTo>
                    <a:pt x="711200" y="3810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984911" y="1871379"/>
            <a:ext cx="853699" cy="737493"/>
            <a:chOff x="1981789" y="4621165"/>
            <a:chExt cx="228066" cy="296178"/>
          </a:xfrm>
          <a:solidFill>
            <a:schemeClr val="bg1"/>
          </a:solidFill>
        </p:grpSpPr>
        <p:sp>
          <p:nvSpPr>
            <p:cNvPr id="29" name="Rectangle 28"/>
            <p:cNvSpPr/>
            <p:nvPr/>
          </p:nvSpPr>
          <p:spPr>
            <a:xfrm>
              <a:off x="1981789" y="4621165"/>
              <a:ext cx="228066" cy="2961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000639" y="4838817"/>
              <a:ext cx="190132" cy="32763"/>
              <a:chOff x="812540" y="2492896"/>
              <a:chExt cx="420651" cy="72008"/>
            </a:xfrm>
            <a:grpFill/>
          </p:grpSpPr>
          <p:sp>
            <p:nvSpPr>
              <p:cNvPr id="51" name="Rectangle 50"/>
              <p:cNvSpPr/>
              <p:nvPr/>
            </p:nvSpPr>
            <p:spPr>
              <a:xfrm>
                <a:off x="812540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928754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044968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161183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000639" y="4789113"/>
              <a:ext cx="190132" cy="32763"/>
              <a:chOff x="812540" y="2492896"/>
              <a:chExt cx="420651" cy="72008"/>
            </a:xfrm>
            <a:grpFill/>
          </p:grpSpPr>
          <p:sp>
            <p:nvSpPr>
              <p:cNvPr id="47" name="Rectangle 46"/>
              <p:cNvSpPr/>
              <p:nvPr/>
            </p:nvSpPr>
            <p:spPr>
              <a:xfrm>
                <a:off x="812540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928754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044968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161183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000639" y="4739968"/>
              <a:ext cx="190132" cy="32763"/>
              <a:chOff x="812540" y="2492896"/>
              <a:chExt cx="420651" cy="72008"/>
            </a:xfrm>
            <a:grpFill/>
          </p:grpSpPr>
          <p:sp>
            <p:nvSpPr>
              <p:cNvPr id="43" name="Rectangle 42"/>
              <p:cNvSpPr/>
              <p:nvPr/>
            </p:nvSpPr>
            <p:spPr>
              <a:xfrm>
                <a:off x="812540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928754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044968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161183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2000639" y="4690265"/>
              <a:ext cx="190132" cy="32763"/>
              <a:chOff x="812540" y="2492896"/>
              <a:chExt cx="420651" cy="72008"/>
            </a:xfrm>
            <a:grpFill/>
          </p:grpSpPr>
          <p:sp>
            <p:nvSpPr>
              <p:cNvPr id="39" name="Rectangle 38"/>
              <p:cNvSpPr/>
              <p:nvPr/>
            </p:nvSpPr>
            <p:spPr>
              <a:xfrm>
                <a:off x="812540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928754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044968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161183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2000639" y="4640561"/>
              <a:ext cx="190132" cy="32763"/>
              <a:chOff x="812540" y="2492896"/>
              <a:chExt cx="420651" cy="72008"/>
            </a:xfrm>
            <a:grpFill/>
          </p:grpSpPr>
          <p:sp>
            <p:nvSpPr>
              <p:cNvPr id="35" name="Rectangle 34"/>
              <p:cNvSpPr/>
              <p:nvPr/>
            </p:nvSpPr>
            <p:spPr>
              <a:xfrm>
                <a:off x="812540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928754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044968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161183" y="2492896"/>
                <a:ext cx="72008" cy="7200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</p:grpSp>
      <p:sp>
        <p:nvSpPr>
          <p:cNvPr id="57" name="Freeform 10"/>
          <p:cNvSpPr>
            <a:spLocks noEditPoints="1"/>
          </p:cNvSpPr>
          <p:nvPr/>
        </p:nvSpPr>
        <p:spPr bwMode="auto">
          <a:xfrm>
            <a:off x="3268731" y="297064"/>
            <a:ext cx="402658" cy="506838"/>
          </a:xfrm>
          <a:custGeom>
            <a:avLst/>
            <a:gdLst>
              <a:gd name="T0" fmla="*/ 60 w 216"/>
              <a:gd name="T1" fmla="*/ 99 h 288"/>
              <a:gd name="T2" fmla="*/ 60 w 216"/>
              <a:gd name="T3" fmla="*/ 85 h 288"/>
              <a:gd name="T4" fmla="*/ 47 w 216"/>
              <a:gd name="T5" fmla="*/ 54 h 288"/>
              <a:gd name="T6" fmla="*/ 90 w 216"/>
              <a:gd name="T7" fmla="*/ 10 h 288"/>
              <a:gd name="T8" fmla="*/ 133 w 216"/>
              <a:gd name="T9" fmla="*/ 54 h 288"/>
              <a:gd name="T10" fmla="*/ 120 w 216"/>
              <a:gd name="T11" fmla="*/ 85 h 288"/>
              <a:gd name="T12" fmla="*/ 120 w 216"/>
              <a:gd name="T13" fmla="*/ 99 h 288"/>
              <a:gd name="T14" fmla="*/ 144 w 216"/>
              <a:gd name="T15" fmla="*/ 54 h 288"/>
              <a:gd name="T16" fmla="*/ 90 w 216"/>
              <a:gd name="T17" fmla="*/ 0 h 288"/>
              <a:gd name="T18" fmla="*/ 36 w 216"/>
              <a:gd name="T19" fmla="*/ 54 h 288"/>
              <a:gd name="T20" fmla="*/ 60 w 216"/>
              <a:gd name="T21" fmla="*/ 99 h 288"/>
              <a:gd name="T22" fmla="*/ 198 w 216"/>
              <a:gd name="T23" fmla="*/ 144 h 288"/>
              <a:gd name="T24" fmla="*/ 180 w 216"/>
              <a:gd name="T25" fmla="*/ 162 h 288"/>
              <a:gd name="T26" fmla="*/ 180 w 216"/>
              <a:gd name="T27" fmla="*/ 150 h 288"/>
              <a:gd name="T28" fmla="*/ 162 w 216"/>
              <a:gd name="T29" fmla="*/ 132 h 288"/>
              <a:gd name="T30" fmla="*/ 144 w 216"/>
              <a:gd name="T31" fmla="*/ 150 h 288"/>
              <a:gd name="T32" fmla="*/ 144 w 216"/>
              <a:gd name="T33" fmla="*/ 138 h 288"/>
              <a:gd name="T34" fmla="*/ 126 w 216"/>
              <a:gd name="T35" fmla="*/ 120 h 288"/>
              <a:gd name="T36" fmla="*/ 108 w 216"/>
              <a:gd name="T37" fmla="*/ 138 h 288"/>
              <a:gd name="T38" fmla="*/ 108 w 216"/>
              <a:gd name="T39" fmla="*/ 54 h 288"/>
              <a:gd name="T40" fmla="*/ 90 w 216"/>
              <a:gd name="T41" fmla="*/ 36 h 288"/>
              <a:gd name="T42" fmla="*/ 72 w 216"/>
              <a:gd name="T43" fmla="*/ 54 h 288"/>
              <a:gd name="T44" fmla="*/ 72 w 216"/>
              <a:gd name="T45" fmla="*/ 192 h 288"/>
              <a:gd name="T46" fmla="*/ 51 w 216"/>
              <a:gd name="T47" fmla="*/ 164 h 288"/>
              <a:gd name="T48" fmla="*/ 17 w 216"/>
              <a:gd name="T49" fmla="*/ 136 h 288"/>
              <a:gd name="T50" fmla="*/ 0 w 216"/>
              <a:gd name="T51" fmla="*/ 150 h 288"/>
              <a:gd name="T52" fmla="*/ 17 w 216"/>
              <a:gd name="T53" fmla="*/ 179 h 288"/>
              <a:gd name="T54" fmla="*/ 36 w 216"/>
              <a:gd name="T55" fmla="*/ 228 h 288"/>
              <a:gd name="T56" fmla="*/ 72 w 216"/>
              <a:gd name="T57" fmla="*/ 288 h 288"/>
              <a:gd name="T58" fmla="*/ 192 w 216"/>
              <a:gd name="T59" fmla="*/ 288 h 288"/>
              <a:gd name="T60" fmla="*/ 216 w 216"/>
              <a:gd name="T61" fmla="*/ 228 h 288"/>
              <a:gd name="T62" fmla="*/ 216 w 216"/>
              <a:gd name="T63" fmla="*/ 162 h 288"/>
              <a:gd name="T64" fmla="*/ 198 w 216"/>
              <a:gd name="T65" fmla="*/ 14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6" h="288">
                <a:moveTo>
                  <a:pt x="60" y="99"/>
                </a:moveTo>
                <a:cubicBezTo>
                  <a:pt x="60" y="85"/>
                  <a:pt x="60" y="85"/>
                  <a:pt x="60" y="85"/>
                </a:cubicBezTo>
                <a:cubicBezTo>
                  <a:pt x="52" y="77"/>
                  <a:pt x="47" y="66"/>
                  <a:pt x="47" y="54"/>
                </a:cubicBezTo>
                <a:cubicBezTo>
                  <a:pt x="47" y="30"/>
                  <a:pt x="66" y="10"/>
                  <a:pt x="90" y="10"/>
                </a:cubicBezTo>
                <a:cubicBezTo>
                  <a:pt x="114" y="10"/>
                  <a:pt x="133" y="30"/>
                  <a:pt x="133" y="54"/>
                </a:cubicBezTo>
                <a:cubicBezTo>
                  <a:pt x="133" y="66"/>
                  <a:pt x="128" y="77"/>
                  <a:pt x="120" y="85"/>
                </a:cubicBezTo>
                <a:cubicBezTo>
                  <a:pt x="120" y="99"/>
                  <a:pt x="120" y="99"/>
                  <a:pt x="120" y="99"/>
                </a:cubicBezTo>
                <a:cubicBezTo>
                  <a:pt x="134" y="89"/>
                  <a:pt x="144" y="73"/>
                  <a:pt x="144" y="54"/>
                </a:cubicBezTo>
                <a:cubicBezTo>
                  <a:pt x="144" y="24"/>
                  <a:pt x="120" y="0"/>
                  <a:pt x="90" y="0"/>
                </a:cubicBezTo>
                <a:cubicBezTo>
                  <a:pt x="60" y="0"/>
                  <a:pt x="36" y="24"/>
                  <a:pt x="36" y="54"/>
                </a:cubicBezTo>
                <a:cubicBezTo>
                  <a:pt x="36" y="73"/>
                  <a:pt x="46" y="89"/>
                  <a:pt x="60" y="99"/>
                </a:cubicBezTo>
                <a:close/>
                <a:moveTo>
                  <a:pt x="198" y="144"/>
                </a:moveTo>
                <a:cubicBezTo>
                  <a:pt x="188" y="144"/>
                  <a:pt x="180" y="152"/>
                  <a:pt x="180" y="162"/>
                </a:cubicBezTo>
                <a:cubicBezTo>
                  <a:pt x="180" y="150"/>
                  <a:pt x="180" y="150"/>
                  <a:pt x="180" y="150"/>
                </a:cubicBezTo>
                <a:cubicBezTo>
                  <a:pt x="180" y="140"/>
                  <a:pt x="172" y="132"/>
                  <a:pt x="162" y="132"/>
                </a:cubicBezTo>
                <a:cubicBezTo>
                  <a:pt x="152" y="132"/>
                  <a:pt x="144" y="140"/>
                  <a:pt x="144" y="150"/>
                </a:cubicBezTo>
                <a:cubicBezTo>
                  <a:pt x="144" y="138"/>
                  <a:pt x="144" y="138"/>
                  <a:pt x="144" y="138"/>
                </a:cubicBezTo>
                <a:cubicBezTo>
                  <a:pt x="144" y="128"/>
                  <a:pt x="136" y="120"/>
                  <a:pt x="126" y="120"/>
                </a:cubicBezTo>
                <a:cubicBezTo>
                  <a:pt x="116" y="120"/>
                  <a:pt x="108" y="128"/>
                  <a:pt x="108" y="138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44"/>
                  <a:pt x="100" y="36"/>
                  <a:pt x="90" y="36"/>
                </a:cubicBezTo>
                <a:cubicBezTo>
                  <a:pt x="80" y="36"/>
                  <a:pt x="72" y="44"/>
                  <a:pt x="72" y="54"/>
                </a:cubicBezTo>
                <a:cubicBezTo>
                  <a:pt x="72" y="192"/>
                  <a:pt x="72" y="192"/>
                  <a:pt x="72" y="192"/>
                </a:cubicBezTo>
                <a:cubicBezTo>
                  <a:pt x="72" y="192"/>
                  <a:pt x="58" y="173"/>
                  <a:pt x="51" y="164"/>
                </a:cubicBezTo>
                <a:cubicBezTo>
                  <a:pt x="39" y="149"/>
                  <a:pt x="28" y="136"/>
                  <a:pt x="17" y="136"/>
                </a:cubicBezTo>
                <a:cubicBezTo>
                  <a:pt x="6" y="136"/>
                  <a:pt x="0" y="143"/>
                  <a:pt x="0" y="150"/>
                </a:cubicBezTo>
                <a:cubicBezTo>
                  <a:pt x="0" y="157"/>
                  <a:pt x="11" y="169"/>
                  <a:pt x="17" y="179"/>
                </a:cubicBezTo>
                <a:cubicBezTo>
                  <a:pt x="25" y="193"/>
                  <a:pt x="36" y="228"/>
                  <a:pt x="36" y="228"/>
                </a:cubicBezTo>
                <a:cubicBezTo>
                  <a:pt x="72" y="288"/>
                  <a:pt x="72" y="288"/>
                  <a:pt x="72" y="288"/>
                </a:cubicBezTo>
                <a:cubicBezTo>
                  <a:pt x="192" y="288"/>
                  <a:pt x="192" y="288"/>
                  <a:pt x="192" y="288"/>
                </a:cubicBezTo>
                <a:cubicBezTo>
                  <a:pt x="216" y="228"/>
                  <a:pt x="216" y="228"/>
                  <a:pt x="216" y="228"/>
                </a:cubicBezTo>
                <a:cubicBezTo>
                  <a:pt x="216" y="162"/>
                  <a:pt x="216" y="162"/>
                  <a:pt x="216" y="162"/>
                </a:cubicBezTo>
                <a:cubicBezTo>
                  <a:pt x="216" y="152"/>
                  <a:pt x="208" y="144"/>
                  <a:pt x="198" y="144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912848" y="837273"/>
            <a:ext cx="1114425" cy="6048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hits upload for the process to begin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H="1" flipV="1">
            <a:off x="3480777" y="1350070"/>
            <a:ext cx="4761" cy="220096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>
            <a:off x="3842839" y="586336"/>
            <a:ext cx="1197655" cy="1525426"/>
          </a:xfrm>
          <a:prstGeom prst="bentConnector2">
            <a:avLst/>
          </a:prstGeom>
          <a:ln>
            <a:prstDash val="dash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8993391" y="2207991"/>
            <a:ext cx="12906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810" y="1790156"/>
            <a:ext cx="915308" cy="1100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98" y="4509847"/>
            <a:ext cx="1556146" cy="74306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9032682" y="2285121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array is used as an import to our already trained CNN classification model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0339251" y="697572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CNN model predicts in which category (company) our input belongs to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1" name="Elbow Connector 70"/>
          <p:cNvCxnSpPr>
            <a:stCxn id="66" idx="2"/>
            <a:endCxn id="76" idx="0"/>
          </p:cNvCxnSpPr>
          <p:nvPr/>
        </p:nvCxnSpPr>
        <p:spPr>
          <a:xfrm rot="5400000">
            <a:off x="5050851" y="-1378882"/>
            <a:ext cx="1575919" cy="10115308"/>
          </a:xfrm>
          <a:prstGeom prst="bentConnector3">
            <a:avLst>
              <a:gd name="adj1" fmla="val 2841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216962" y="4466732"/>
            <a:ext cx="1128386" cy="945304"/>
            <a:chOff x="993143" y="4416019"/>
            <a:chExt cx="1128386" cy="945304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144" y="4416019"/>
              <a:ext cx="1128385" cy="735121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143" y="5133213"/>
              <a:ext cx="1128385" cy="2281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78" name="Rectangle 77"/>
          <p:cNvSpPr/>
          <p:nvPr/>
        </p:nvSpPr>
        <p:spPr>
          <a:xfrm>
            <a:off x="950225" y="3478869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OCR Google API is used to read the text from the invoice in jpg format using the English language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1606503" y="4834292"/>
            <a:ext cx="7424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4723316" y="3691588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Prediction: English language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780522" y="5233031"/>
            <a:ext cx="1114425" cy="5845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Prediction: German language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6374333" y="4490758"/>
            <a:ext cx="1128386" cy="945304"/>
            <a:chOff x="993143" y="4416019"/>
            <a:chExt cx="1128386" cy="945304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144" y="4416019"/>
              <a:ext cx="1128385" cy="735121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143" y="5133213"/>
              <a:ext cx="1128385" cy="2281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cxnSp>
        <p:nvCxnSpPr>
          <p:cNvPr id="96" name="Elbow Connector 95"/>
          <p:cNvCxnSpPr>
            <a:stCxn id="67" idx="3"/>
          </p:cNvCxnSpPr>
          <p:nvPr/>
        </p:nvCxnSpPr>
        <p:spPr>
          <a:xfrm flipV="1">
            <a:off x="4135744" y="4466732"/>
            <a:ext cx="1184074" cy="414645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endCxn id="92" idx="1"/>
          </p:cNvCxnSpPr>
          <p:nvPr/>
        </p:nvCxnSpPr>
        <p:spPr>
          <a:xfrm>
            <a:off x="5322369" y="4467216"/>
            <a:ext cx="1051965" cy="391103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67" idx="3"/>
          </p:cNvCxnSpPr>
          <p:nvPr/>
        </p:nvCxnSpPr>
        <p:spPr>
          <a:xfrm>
            <a:off x="4135744" y="4881377"/>
            <a:ext cx="1184074" cy="371530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>
            <a:endCxn id="92" idx="1"/>
          </p:cNvCxnSpPr>
          <p:nvPr/>
        </p:nvCxnSpPr>
        <p:spPr>
          <a:xfrm flipV="1">
            <a:off x="5319818" y="4858319"/>
            <a:ext cx="1054516" cy="39061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5924427" y="4861908"/>
            <a:ext cx="4610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6385440" y="3478869"/>
            <a:ext cx="1114425" cy="9264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OCR API is used again to read the text by using the correct language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7743685" y="4834292"/>
            <a:ext cx="750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7608944" y="4881377"/>
            <a:ext cx="1114425" cy="12713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Regular Expressions are performed in the text for the specific category  that  predicted and the results are returned in a list</a:t>
            </a:r>
            <a:endParaRPr kumimoji="0" lang="el-GR" sz="9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000" y="1344271"/>
            <a:ext cx="1142260" cy="452779"/>
          </a:xfrm>
          <a:prstGeom prst="rect">
            <a:avLst/>
          </a:prstGeom>
        </p:spPr>
      </p:pic>
      <p:sp>
        <p:nvSpPr>
          <p:cNvPr id="121" name="Double Bracket 120"/>
          <p:cNvSpPr/>
          <p:nvPr/>
        </p:nvSpPr>
        <p:spPr>
          <a:xfrm>
            <a:off x="8767175" y="4548147"/>
            <a:ext cx="465661" cy="565935"/>
          </a:xfrm>
          <a:prstGeom prst="bracketPair">
            <a:avLst>
              <a:gd name="adj" fmla="val 2344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055" y="3678772"/>
            <a:ext cx="495781" cy="495781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105" y="3539500"/>
            <a:ext cx="1002220" cy="694507"/>
          </a:xfrm>
          <a:prstGeom prst="rect">
            <a:avLst/>
          </a:prstGeom>
        </p:spPr>
      </p:pic>
      <p:cxnSp>
        <p:nvCxnSpPr>
          <p:cNvPr id="155" name="Straight Arrow Connector 154"/>
          <p:cNvCxnSpPr/>
          <p:nvPr/>
        </p:nvCxnSpPr>
        <p:spPr>
          <a:xfrm flipH="1" flipV="1">
            <a:off x="8953499" y="4255968"/>
            <a:ext cx="4761" cy="220096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7626937" y="3587579"/>
            <a:ext cx="1114425" cy="6683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VAT number is cross checked in VIES through selenium</a:t>
            </a:r>
            <a:endParaRPr kumimoji="0" lang="el-GR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2918801" y="1820778"/>
            <a:ext cx="1362075" cy="1362075"/>
            <a:chOff x="2356247" y="1407317"/>
            <a:chExt cx="1362075" cy="1362075"/>
          </a:xfrm>
        </p:grpSpPr>
        <p:pic>
          <p:nvPicPr>
            <p:cNvPr id="161" name="Picture 160"/>
            <p:cNvPicPr/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2694" y="1548923"/>
              <a:ext cx="1028700" cy="497840"/>
            </a:xfrm>
            <a:prstGeom prst="rect">
              <a:avLst/>
            </a:prstGeom>
          </p:spPr>
        </p:pic>
        <p:sp>
          <p:nvSpPr>
            <p:cNvPr id="162" name="object 6"/>
            <p:cNvSpPr/>
            <p:nvPr/>
          </p:nvSpPr>
          <p:spPr>
            <a:xfrm>
              <a:off x="2356247" y="1407317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711200" h="711200">
                  <a:moveTo>
                    <a:pt x="571500" y="673100"/>
                  </a:moveTo>
                  <a:lnTo>
                    <a:pt x="139700" y="673100"/>
                  </a:lnTo>
                  <a:lnTo>
                    <a:pt x="139700" y="711200"/>
                  </a:lnTo>
                  <a:lnTo>
                    <a:pt x="571500" y="711200"/>
                  </a:lnTo>
                  <a:lnTo>
                    <a:pt x="571500" y="673100"/>
                  </a:lnTo>
                  <a:close/>
                </a:path>
                <a:path w="711200" h="711200">
                  <a:moveTo>
                    <a:pt x="431800" y="558800"/>
                  </a:moveTo>
                  <a:lnTo>
                    <a:pt x="279400" y="558800"/>
                  </a:lnTo>
                  <a:lnTo>
                    <a:pt x="279400" y="673100"/>
                  </a:lnTo>
                  <a:lnTo>
                    <a:pt x="431800" y="673100"/>
                  </a:lnTo>
                  <a:lnTo>
                    <a:pt x="431800" y="558800"/>
                  </a:lnTo>
                  <a:close/>
                </a:path>
                <a:path w="711200" h="711200">
                  <a:moveTo>
                    <a:pt x="673100" y="0"/>
                  </a:moveTo>
                  <a:lnTo>
                    <a:pt x="38100" y="0"/>
                  </a:lnTo>
                  <a:lnTo>
                    <a:pt x="23268" y="2381"/>
                  </a:lnTo>
                  <a:lnTo>
                    <a:pt x="11158" y="9525"/>
                  </a:lnTo>
                  <a:lnTo>
                    <a:pt x="2993" y="21431"/>
                  </a:lnTo>
                  <a:lnTo>
                    <a:pt x="0" y="38100"/>
                  </a:lnTo>
                  <a:lnTo>
                    <a:pt x="0" y="520700"/>
                  </a:lnTo>
                  <a:lnTo>
                    <a:pt x="2993" y="535525"/>
                  </a:lnTo>
                  <a:lnTo>
                    <a:pt x="11158" y="547636"/>
                  </a:lnTo>
                  <a:lnTo>
                    <a:pt x="23268" y="555804"/>
                  </a:lnTo>
                  <a:lnTo>
                    <a:pt x="38100" y="558800"/>
                  </a:lnTo>
                  <a:lnTo>
                    <a:pt x="673100" y="558800"/>
                  </a:lnTo>
                  <a:lnTo>
                    <a:pt x="687925" y="555804"/>
                  </a:lnTo>
                  <a:lnTo>
                    <a:pt x="700036" y="547636"/>
                  </a:lnTo>
                  <a:lnTo>
                    <a:pt x="708204" y="535525"/>
                  </a:lnTo>
                  <a:lnTo>
                    <a:pt x="711200" y="520700"/>
                  </a:lnTo>
                  <a:lnTo>
                    <a:pt x="711200" y="482600"/>
                  </a:lnTo>
                  <a:lnTo>
                    <a:pt x="38100" y="482600"/>
                  </a:lnTo>
                  <a:lnTo>
                    <a:pt x="38100" y="406400"/>
                  </a:lnTo>
                  <a:lnTo>
                    <a:pt x="711200" y="406400"/>
                  </a:lnTo>
                  <a:lnTo>
                    <a:pt x="711200" y="368300"/>
                  </a:lnTo>
                  <a:lnTo>
                    <a:pt x="38100" y="368300"/>
                  </a:lnTo>
                  <a:lnTo>
                    <a:pt x="38100" y="38100"/>
                  </a:lnTo>
                  <a:lnTo>
                    <a:pt x="711200" y="38100"/>
                  </a:lnTo>
                  <a:lnTo>
                    <a:pt x="708204" y="23268"/>
                  </a:lnTo>
                  <a:lnTo>
                    <a:pt x="700036" y="11158"/>
                  </a:lnTo>
                  <a:lnTo>
                    <a:pt x="687925" y="2993"/>
                  </a:lnTo>
                  <a:lnTo>
                    <a:pt x="673100" y="0"/>
                  </a:lnTo>
                  <a:close/>
                </a:path>
                <a:path w="711200" h="711200">
                  <a:moveTo>
                    <a:pt x="711200" y="406400"/>
                  </a:moveTo>
                  <a:lnTo>
                    <a:pt x="673100" y="406400"/>
                  </a:lnTo>
                  <a:lnTo>
                    <a:pt x="673100" y="482600"/>
                  </a:lnTo>
                  <a:lnTo>
                    <a:pt x="711200" y="482600"/>
                  </a:lnTo>
                  <a:lnTo>
                    <a:pt x="711200" y="406400"/>
                  </a:lnTo>
                  <a:close/>
                </a:path>
                <a:path w="711200" h="711200">
                  <a:moveTo>
                    <a:pt x="711200" y="38100"/>
                  </a:moveTo>
                  <a:lnTo>
                    <a:pt x="673100" y="38100"/>
                  </a:lnTo>
                  <a:lnTo>
                    <a:pt x="673100" y="368300"/>
                  </a:lnTo>
                  <a:lnTo>
                    <a:pt x="711200" y="368300"/>
                  </a:lnTo>
                  <a:lnTo>
                    <a:pt x="711200" y="3810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3" name="Straight Arrow Connector 162"/>
          <p:cNvCxnSpPr/>
          <p:nvPr/>
        </p:nvCxnSpPr>
        <p:spPr>
          <a:xfrm>
            <a:off x="9420520" y="4831114"/>
            <a:ext cx="31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9388621" y="3886753"/>
            <a:ext cx="31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>
            <a:off x="10294662" y="4288747"/>
            <a:ext cx="0" cy="23323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/>
          <p:cNvSpPr/>
          <p:nvPr/>
        </p:nvSpPr>
        <p:spPr>
          <a:xfrm>
            <a:off x="10813075" y="4381365"/>
            <a:ext cx="1114425" cy="12713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results are printed on the screen via flask web framework and a notification is sent to the user</a:t>
            </a: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22" y="1954287"/>
            <a:ext cx="573746" cy="224680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365" y="5540413"/>
            <a:ext cx="573746" cy="224680"/>
          </a:xfrm>
          <a:prstGeom prst="rect">
            <a:avLst/>
          </a:prstGeom>
        </p:spPr>
      </p:pic>
      <p:sp>
        <p:nvSpPr>
          <p:cNvPr id="178" name="Rounded Rectangle 177"/>
          <p:cNvSpPr/>
          <p:nvPr/>
        </p:nvSpPr>
        <p:spPr>
          <a:xfrm>
            <a:off x="216962" y="6051983"/>
            <a:ext cx="11710538" cy="346821"/>
          </a:xfrm>
          <a:prstGeom prst="round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Implementation in Python</a:t>
            </a:r>
            <a:endParaRPr kumimoji="0" lang="el-GR" sz="1400" b="0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Rounded Rectangle 179"/>
          <p:cNvSpPr/>
          <p:nvPr/>
        </p:nvSpPr>
        <p:spPr>
          <a:xfrm>
            <a:off x="216962" y="6485043"/>
            <a:ext cx="11710538" cy="22351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Automation with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BluePrism</a:t>
            </a:r>
            <a:endParaRPr kumimoji="0" lang="el-GR" sz="14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1" name="Picture 18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879" y="6076009"/>
            <a:ext cx="334594" cy="334594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10" y="6485043"/>
            <a:ext cx="635417" cy="233029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786" y="5500280"/>
            <a:ext cx="283464" cy="277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38370" y="6356350"/>
            <a:ext cx="2743200" cy="365125"/>
          </a:xfrm>
        </p:spPr>
        <p:txBody>
          <a:bodyPr/>
          <a:lstStyle/>
          <a:p>
            <a:fld id="{FAEDB347-128A-40B1-994A-0EA63012F75C}" type="slidenum">
              <a:rPr lang="el-GR" smtClean="0">
                <a:solidFill>
                  <a:schemeClr val="tx1"/>
                </a:solidFill>
              </a:rPr>
              <a:t>9</a:t>
            </a:fld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94" name="Title 2"/>
          <p:cNvSpPr txBox="1">
            <a:spLocks/>
          </p:cNvSpPr>
          <p:nvPr/>
        </p:nvSpPr>
        <p:spPr bwMode="gray"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 Integration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14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4472C4"/>
      </a:accent2>
      <a:accent3>
        <a:srgbClr val="C0E1F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Deloitte Digital">
    <a:dk1>
      <a:srgbClr val="5C5C5C"/>
    </a:dk1>
    <a:lt1>
      <a:sysClr val="window" lastClr="FFFFFF"/>
    </a:lt1>
    <a:dk2>
      <a:srgbClr val="3F3F3F"/>
    </a:dk2>
    <a:lt2>
      <a:srgbClr val="E7E7E8"/>
    </a:lt2>
    <a:accent1>
      <a:srgbClr val="000000"/>
    </a:accent1>
    <a:accent2>
      <a:srgbClr val="8C8C8C"/>
    </a:accent2>
    <a:accent3>
      <a:srgbClr val="B4B4B4"/>
    </a:accent3>
    <a:accent4>
      <a:srgbClr val="DCDCDC"/>
    </a:accent4>
    <a:accent5>
      <a:srgbClr val="92D400"/>
    </a:accent5>
    <a:accent6>
      <a:srgbClr val="00A1DE"/>
    </a:accent6>
    <a:hlink>
      <a:srgbClr val="8CC249"/>
    </a:hlink>
    <a:folHlink>
      <a:srgbClr val="8CC249"/>
    </a:folHlink>
  </a:clrScheme>
  <a:fontScheme name="Deloitte Digital">
    <a:majorFont>
      <a:latin typeface="Knockout HTF27-JuniorBantamwt"/>
      <a:ea typeface=""/>
      <a:cs typeface=""/>
    </a:majorFont>
    <a:minorFont>
      <a:latin typeface="Frutiger Nex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1000</Words>
  <Application>Microsoft Office PowerPoint</Application>
  <PresentationFormat>Widescreen</PresentationFormat>
  <Paragraphs>219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Open Sans</vt:lpstr>
      <vt:lpstr>Open Sans Light</vt:lpstr>
      <vt:lpstr>Verdana</vt:lpstr>
      <vt:lpstr>Wingdings</vt:lpstr>
      <vt:lpstr>Wingdings 2</vt:lpstr>
      <vt:lpstr>1_Office Theme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Design</dc:title>
  <dc:creator>Kyrgiou, Angeliki</dc:creator>
  <cp:lastModifiedBy>Papadoulis, Dimitrios</cp:lastModifiedBy>
  <cp:revision>99</cp:revision>
  <dcterms:created xsi:type="dcterms:W3CDTF">2019-09-08T07:38:23Z</dcterms:created>
  <dcterms:modified xsi:type="dcterms:W3CDTF">2019-09-09T12:43:31Z</dcterms:modified>
</cp:coreProperties>
</file>